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6257588" cy="9144000"/>
  <p:notesSz cx="6858000" cy="9144000"/>
  <p:defaultTextStyle>
    <a:defPPr>
      <a:defRPr lang="en-US"/>
    </a:defPPr>
    <a:lvl1pPr algn="l" defTabSz="1219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1pPr>
    <a:lvl2pPr marL="609600" indent="-152400" algn="l" defTabSz="1219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2pPr>
    <a:lvl3pPr marL="1219200" indent="-304800" algn="l" defTabSz="1219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3pPr>
    <a:lvl4pPr marL="1828800" indent="-457200" algn="l" defTabSz="1219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4pPr>
    <a:lvl5pPr marL="2438400" indent="-609600" algn="l" defTabSz="1219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Geneva" pitchFamily="12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A"/>
    <a:srgbClr val="4B71FF"/>
    <a:srgbClr val="D5D5D5"/>
    <a:srgbClr val="FFA9A5"/>
    <a:srgbClr val="10D7BB"/>
    <a:srgbClr val="06D6FF"/>
    <a:srgbClr val="FFD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796" y="52"/>
      </p:cViewPr>
      <p:guideLst>
        <p:guide orient="horz" pos="288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ďka Chytilová | Kreativní Evropa – MEDIA" userId="a7fcf4b3-12f5-47a8-9c4e-58695cbe4125" providerId="ADAL" clId="{839DB1ED-E57F-4AA8-801F-EDFB9308B8B9}"/>
    <pc:docChg chg="undo redo custSel addSld modSld sldOrd">
      <pc:chgData name="Vlaďka Chytilová | Kreativní Evropa – MEDIA" userId="a7fcf4b3-12f5-47a8-9c4e-58695cbe4125" providerId="ADAL" clId="{839DB1ED-E57F-4AA8-801F-EDFB9308B8B9}" dt="2021-06-14T16:24:46.275" v="2378" actId="1076"/>
      <pc:docMkLst>
        <pc:docMk/>
      </pc:docMkLst>
      <pc:sldChg chg="modSp mod">
        <pc:chgData name="Vlaďka Chytilová | Kreativní Evropa – MEDIA" userId="a7fcf4b3-12f5-47a8-9c4e-58695cbe4125" providerId="ADAL" clId="{839DB1ED-E57F-4AA8-801F-EDFB9308B8B9}" dt="2021-06-14T14:59:43.287" v="95" actId="20577"/>
        <pc:sldMkLst>
          <pc:docMk/>
          <pc:sldMk cId="0" sldId="257"/>
        </pc:sldMkLst>
        <pc:spChg chg="mod">
          <ac:chgData name="Vlaďka Chytilová | Kreativní Evropa – MEDIA" userId="a7fcf4b3-12f5-47a8-9c4e-58695cbe4125" providerId="ADAL" clId="{839DB1ED-E57F-4AA8-801F-EDFB9308B8B9}" dt="2021-06-14T14:59:43.287" v="95" actId="20577"/>
          <ac:spMkLst>
            <pc:docMk/>
            <pc:sldMk cId="0" sldId="257"/>
            <ac:spMk id="9222" creationId="{3374C83C-63E8-42E0-BFA5-28F36FCD58D1}"/>
          </ac:spMkLst>
        </pc:spChg>
        <pc:spChg chg="mod">
          <ac:chgData name="Vlaďka Chytilová | Kreativní Evropa – MEDIA" userId="a7fcf4b3-12f5-47a8-9c4e-58695cbe4125" providerId="ADAL" clId="{839DB1ED-E57F-4AA8-801F-EDFB9308B8B9}" dt="2021-06-14T14:58:47.106" v="46" actId="20577"/>
          <ac:spMkLst>
            <pc:docMk/>
            <pc:sldMk cId="0" sldId="257"/>
            <ac:spMk id="9223" creationId="{A1E8C486-637C-46C2-B619-4DDE0BD71998}"/>
          </ac:spMkLst>
        </pc:spChg>
      </pc:sldChg>
      <pc:sldChg chg="modSp mod">
        <pc:chgData name="Vlaďka Chytilová | Kreativní Evropa – MEDIA" userId="a7fcf4b3-12f5-47a8-9c4e-58695cbe4125" providerId="ADAL" clId="{839DB1ED-E57F-4AA8-801F-EDFB9308B8B9}" dt="2021-06-14T15:14:54.954" v="794" actId="1076"/>
        <pc:sldMkLst>
          <pc:docMk/>
          <pc:sldMk cId="0" sldId="258"/>
        </pc:sldMkLst>
        <pc:spChg chg="mod">
          <ac:chgData name="Vlaďka Chytilová | Kreativní Evropa – MEDIA" userId="a7fcf4b3-12f5-47a8-9c4e-58695cbe4125" providerId="ADAL" clId="{839DB1ED-E57F-4AA8-801F-EDFB9308B8B9}" dt="2021-06-14T15:14:48.242" v="793" actId="14100"/>
          <ac:spMkLst>
            <pc:docMk/>
            <pc:sldMk cId="0" sldId="258"/>
            <ac:spMk id="10244" creationId="{811CFC12-8057-4A18-9D4A-899CDB9C7908}"/>
          </ac:spMkLst>
        </pc:spChg>
        <pc:spChg chg="mod">
          <ac:chgData name="Vlaďka Chytilová | Kreativní Evropa – MEDIA" userId="a7fcf4b3-12f5-47a8-9c4e-58695cbe4125" providerId="ADAL" clId="{839DB1ED-E57F-4AA8-801F-EDFB9308B8B9}" dt="2021-06-14T15:14:54.954" v="794" actId="1076"/>
          <ac:spMkLst>
            <pc:docMk/>
            <pc:sldMk cId="0" sldId="258"/>
            <ac:spMk id="10245" creationId="{9DC455F1-39B9-4F8C-B037-00DB147302F9}"/>
          </ac:spMkLst>
        </pc:spChg>
        <pc:spChg chg="mod">
          <ac:chgData name="Vlaďka Chytilová | Kreativní Evropa – MEDIA" userId="a7fcf4b3-12f5-47a8-9c4e-58695cbe4125" providerId="ADAL" clId="{839DB1ED-E57F-4AA8-801F-EDFB9308B8B9}" dt="2021-06-14T15:13:55.272" v="788" actId="207"/>
          <ac:spMkLst>
            <pc:docMk/>
            <pc:sldMk cId="0" sldId="258"/>
            <ac:spMk id="10246" creationId="{244F5B04-4581-4C37-8845-C61F0A0D0DD8}"/>
          </ac:spMkLst>
        </pc:spChg>
      </pc:sldChg>
      <pc:sldChg chg="modSp mod">
        <pc:chgData name="Vlaďka Chytilová | Kreativní Evropa – MEDIA" userId="a7fcf4b3-12f5-47a8-9c4e-58695cbe4125" providerId="ADAL" clId="{839DB1ED-E57F-4AA8-801F-EDFB9308B8B9}" dt="2021-06-14T15:37:59.027" v="1378" actId="207"/>
        <pc:sldMkLst>
          <pc:docMk/>
          <pc:sldMk cId="0" sldId="259"/>
        </pc:sldMkLst>
        <pc:spChg chg="mod">
          <ac:chgData name="Vlaďka Chytilová | Kreativní Evropa – MEDIA" userId="a7fcf4b3-12f5-47a8-9c4e-58695cbe4125" providerId="ADAL" clId="{839DB1ED-E57F-4AA8-801F-EDFB9308B8B9}" dt="2021-06-14T15:16:25.536" v="816" actId="20577"/>
          <ac:spMkLst>
            <pc:docMk/>
            <pc:sldMk cId="0" sldId="259"/>
            <ac:spMk id="11268" creationId="{63B81CD0-B173-44DB-88A3-A40586136A53}"/>
          </ac:spMkLst>
        </pc:spChg>
        <pc:spChg chg="mod">
          <ac:chgData name="Vlaďka Chytilová | Kreativní Evropa – MEDIA" userId="a7fcf4b3-12f5-47a8-9c4e-58695cbe4125" providerId="ADAL" clId="{839DB1ED-E57F-4AA8-801F-EDFB9308B8B9}" dt="2021-06-14T15:37:59.027" v="1378" actId="207"/>
          <ac:spMkLst>
            <pc:docMk/>
            <pc:sldMk cId="0" sldId="259"/>
            <ac:spMk id="11269" creationId="{A62996EA-6AF1-4059-B64A-DE0B8C70879B}"/>
          </ac:spMkLst>
        </pc:spChg>
      </pc:sldChg>
      <pc:sldChg chg="delSp modSp mod">
        <pc:chgData name="Vlaďka Chytilová | Kreativní Evropa – MEDIA" userId="a7fcf4b3-12f5-47a8-9c4e-58695cbe4125" providerId="ADAL" clId="{839DB1ED-E57F-4AA8-801F-EDFB9308B8B9}" dt="2021-06-14T15:46:23.507" v="1560" actId="20577"/>
        <pc:sldMkLst>
          <pc:docMk/>
          <pc:sldMk cId="0" sldId="260"/>
        </pc:sldMkLst>
        <pc:spChg chg="mod">
          <ac:chgData name="Vlaďka Chytilová | Kreativní Evropa – MEDIA" userId="a7fcf4b3-12f5-47a8-9c4e-58695cbe4125" providerId="ADAL" clId="{839DB1ED-E57F-4AA8-801F-EDFB9308B8B9}" dt="2021-06-14T15:17:03.549" v="843" actId="20577"/>
          <ac:spMkLst>
            <pc:docMk/>
            <pc:sldMk cId="0" sldId="260"/>
            <ac:spMk id="12292" creationId="{F2DEC405-4BFC-4B14-9F97-E3BC0FE28283}"/>
          </ac:spMkLst>
        </pc:spChg>
        <pc:spChg chg="del mod">
          <ac:chgData name="Vlaďka Chytilová | Kreativní Evropa – MEDIA" userId="a7fcf4b3-12f5-47a8-9c4e-58695cbe4125" providerId="ADAL" clId="{839DB1ED-E57F-4AA8-801F-EDFB9308B8B9}" dt="2021-06-14T15:39:01.567" v="1380" actId="478"/>
          <ac:spMkLst>
            <pc:docMk/>
            <pc:sldMk cId="0" sldId="260"/>
            <ac:spMk id="12293" creationId="{FB530767-C374-41AC-86C5-272E49F6DF13}"/>
          </ac:spMkLst>
        </pc:spChg>
        <pc:spChg chg="mod">
          <ac:chgData name="Vlaďka Chytilová | Kreativní Evropa – MEDIA" userId="a7fcf4b3-12f5-47a8-9c4e-58695cbe4125" providerId="ADAL" clId="{839DB1ED-E57F-4AA8-801F-EDFB9308B8B9}" dt="2021-06-14T15:46:23.507" v="1560" actId="20577"/>
          <ac:spMkLst>
            <pc:docMk/>
            <pc:sldMk cId="0" sldId="260"/>
            <ac:spMk id="12294" creationId="{1B1580AF-714F-4B7E-81F4-D6D6774CCE07}"/>
          </ac:spMkLst>
        </pc:spChg>
      </pc:sldChg>
      <pc:sldChg chg="modSp mod">
        <pc:chgData name="Vlaďka Chytilová | Kreativní Evropa – MEDIA" userId="a7fcf4b3-12f5-47a8-9c4e-58695cbe4125" providerId="ADAL" clId="{839DB1ED-E57F-4AA8-801F-EDFB9308B8B9}" dt="2021-06-14T16:09:20.425" v="2115" actId="20577"/>
        <pc:sldMkLst>
          <pc:docMk/>
          <pc:sldMk cId="0" sldId="261"/>
        </pc:sldMkLst>
        <pc:spChg chg="mod">
          <ac:chgData name="Vlaďka Chytilová | Kreativní Evropa – MEDIA" userId="a7fcf4b3-12f5-47a8-9c4e-58695cbe4125" providerId="ADAL" clId="{839DB1ED-E57F-4AA8-801F-EDFB9308B8B9}" dt="2021-06-14T16:09:20.425" v="2115" actId="20577"/>
          <ac:spMkLst>
            <pc:docMk/>
            <pc:sldMk cId="0" sldId="261"/>
            <ac:spMk id="8" creationId="{E3F9DBB1-A777-49DB-A096-D4EEA150D71E}"/>
          </ac:spMkLst>
        </pc:spChg>
        <pc:spChg chg="mod">
          <ac:chgData name="Vlaďka Chytilová | Kreativní Evropa – MEDIA" userId="a7fcf4b3-12f5-47a8-9c4e-58695cbe4125" providerId="ADAL" clId="{839DB1ED-E57F-4AA8-801F-EDFB9308B8B9}" dt="2021-06-14T15:17:18.185" v="879" actId="20577"/>
          <ac:spMkLst>
            <pc:docMk/>
            <pc:sldMk cId="0" sldId="261"/>
            <ac:spMk id="13316" creationId="{1DA5102A-C031-4437-B966-487071C08FF9}"/>
          </ac:spMkLst>
        </pc:spChg>
      </pc:sldChg>
      <pc:sldChg chg="modSp add mod">
        <pc:chgData name="Vlaďka Chytilová | Kreativní Evropa – MEDIA" userId="a7fcf4b3-12f5-47a8-9c4e-58695cbe4125" providerId="ADAL" clId="{839DB1ED-E57F-4AA8-801F-EDFB9308B8B9}" dt="2021-06-14T16:19:23.284" v="2308" actId="20577"/>
        <pc:sldMkLst>
          <pc:docMk/>
          <pc:sldMk cId="3855013030" sldId="262"/>
        </pc:sldMkLst>
        <pc:spChg chg="mod">
          <ac:chgData name="Vlaďka Chytilová | Kreativní Evropa – MEDIA" userId="a7fcf4b3-12f5-47a8-9c4e-58695cbe4125" providerId="ADAL" clId="{839DB1ED-E57F-4AA8-801F-EDFB9308B8B9}" dt="2021-06-14T16:19:23.284" v="2308" actId="20577"/>
          <ac:spMkLst>
            <pc:docMk/>
            <pc:sldMk cId="3855013030" sldId="262"/>
            <ac:spMk id="8" creationId="{E3F9DBB1-A777-49DB-A096-D4EEA150D71E}"/>
          </ac:spMkLst>
        </pc:spChg>
        <pc:spChg chg="mod">
          <ac:chgData name="Vlaďka Chytilová | Kreativní Evropa – MEDIA" userId="a7fcf4b3-12f5-47a8-9c4e-58695cbe4125" providerId="ADAL" clId="{839DB1ED-E57F-4AA8-801F-EDFB9308B8B9}" dt="2021-06-14T16:11:35.766" v="2204" actId="20577"/>
          <ac:spMkLst>
            <pc:docMk/>
            <pc:sldMk cId="3855013030" sldId="262"/>
            <ac:spMk id="13316" creationId="{1DA5102A-C031-4437-B966-487071C08FF9}"/>
          </ac:spMkLst>
        </pc:spChg>
        <pc:picChg chg="mod">
          <ac:chgData name="Vlaďka Chytilová | Kreativní Evropa – MEDIA" userId="a7fcf4b3-12f5-47a8-9c4e-58695cbe4125" providerId="ADAL" clId="{839DB1ED-E57F-4AA8-801F-EDFB9308B8B9}" dt="2021-06-14T15:19:12.574" v="881" actId="14826"/>
          <ac:picMkLst>
            <pc:docMk/>
            <pc:sldMk cId="3855013030" sldId="262"/>
            <ac:picMk id="13314" creationId="{CDB15C0C-55AC-412C-9AFA-A80789ADA6B4}"/>
          </ac:picMkLst>
        </pc:picChg>
        <pc:picChg chg="mod">
          <ac:chgData name="Vlaďka Chytilová | Kreativní Evropa – MEDIA" userId="a7fcf4b3-12f5-47a8-9c4e-58695cbe4125" providerId="ADAL" clId="{839DB1ED-E57F-4AA8-801F-EDFB9308B8B9}" dt="2021-06-14T15:20:02.661" v="883" actId="14826"/>
          <ac:picMkLst>
            <pc:docMk/>
            <pc:sldMk cId="3855013030" sldId="262"/>
            <ac:picMk id="13315" creationId="{EA241A2F-892B-473E-AB24-5B0B8DF2ACB2}"/>
          </ac:picMkLst>
        </pc:picChg>
      </pc:sldChg>
      <pc:sldChg chg="delSp modSp add mod ord">
        <pc:chgData name="Vlaďka Chytilová | Kreativní Evropa – MEDIA" userId="a7fcf4b3-12f5-47a8-9c4e-58695cbe4125" providerId="ADAL" clId="{839DB1ED-E57F-4AA8-801F-EDFB9308B8B9}" dt="2021-06-14T16:24:46.275" v="2378" actId="1076"/>
        <pc:sldMkLst>
          <pc:docMk/>
          <pc:sldMk cId="1252505954" sldId="263"/>
        </pc:sldMkLst>
        <pc:spChg chg="mod">
          <ac:chgData name="Vlaďka Chytilová | Kreativní Evropa – MEDIA" userId="a7fcf4b3-12f5-47a8-9c4e-58695cbe4125" providerId="ADAL" clId="{839DB1ED-E57F-4AA8-801F-EDFB9308B8B9}" dt="2021-06-14T16:23:26.505" v="2376" actId="255"/>
          <ac:spMkLst>
            <pc:docMk/>
            <pc:sldMk cId="1252505954" sldId="263"/>
            <ac:spMk id="9222" creationId="{3374C83C-63E8-42E0-BFA5-28F36FCD58D1}"/>
          </ac:spMkLst>
        </pc:spChg>
        <pc:spChg chg="del mod">
          <ac:chgData name="Vlaďka Chytilová | Kreativní Evropa – MEDIA" userId="a7fcf4b3-12f5-47a8-9c4e-58695cbe4125" providerId="ADAL" clId="{839DB1ED-E57F-4AA8-801F-EDFB9308B8B9}" dt="2021-06-14T16:22:22.187" v="2366" actId="478"/>
          <ac:spMkLst>
            <pc:docMk/>
            <pc:sldMk cId="1252505954" sldId="263"/>
            <ac:spMk id="9223" creationId="{A1E8C486-637C-46C2-B619-4DDE0BD71998}"/>
          </ac:spMkLst>
        </pc:spChg>
        <pc:picChg chg="mod">
          <ac:chgData name="Vlaďka Chytilová | Kreativní Evropa – MEDIA" userId="a7fcf4b3-12f5-47a8-9c4e-58695cbe4125" providerId="ADAL" clId="{839DB1ED-E57F-4AA8-801F-EDFB9308B8B9}" dt="2021-06-14T16:24:46.275" v="2378" actId="1076"/>
          <ac:picMkLst>
            <pc:docMk/>
            <pc:sldMk cId="1252505954" sldId="263"/>
            <ac:picMk id="9218" creationId="{ABB3F863-281B-4E28-B1E7-3B56D18AC7E7}"/>
          </ac:picMkLst>
        </pc:picChg>
      </pc:sldChg>
    </pc:docChg>
  </pc:docChgLst>
  <pc:docChgLst>
    <pc:chgData name="Vlaďka Chytilová | Kreativní Evropa – MEDIA" userId="a7fcf4b3-12f5-47a8-9c4e-58695cbe4125" providerId="ADAL" clId="{A58D7B05-D883-483A-8A9B-C1D7E23514EC}"/>
    <pc:docChg chg="modSld">
      <pc:chgData name="Vlaďka Chytilová | Kreativní Evropa – MEDIA" userId="a7fcf4b3-12f5-47a8-9c4e-58695cbe4125" providerId="ADAL" clId="{A58D7B05-D883-483A-8A9B-C1D7E23514EC}" dt="2021-06-16T09:02:12.866" v="0" actId="1076"/>
      <pc:docMkLst>
        <pc:docMk/>
      </pc:docMkLst>
      <pc:sldChg chg="modSp mod">
        <pc:chgData name="Vlaďka Chytilová | Kreativní Evropa – MEDIA" userId="a7fcf4b3-12f5-47a8-9c4e-58695cbe4125" providerId="ADAL" clId="{A58D7B05-D883-483A-8A9B-C1D7E23514EC}" dt="2021-06-16T09:02:12.866" v="0" actId="1076"/>
        <pc:sldMkLst>
          <pc:docMk/>
          <pc:sldMk cId="3855013030" sldId="262"/>
        </pc:sldMkLst>
        <pc:picChg chg="mod">
          <ac:chgData name="Vlaďka Chytilová | Kreativní Evropa – MEDIA" userId="a7fcf4b3-12f5-47a8-9c4e-58695cbe4125" providerId="ADAL" clId="{A58D7B05-D883-483A-8A9B-C1D7E23514EC}" dt="2021-06-16T09:02:12.866" v="0" actId="1076"/>
          <ac:picMkLst>
            <pc:docMk/>
            <pc:sldMk cId="3855013030" sldId="262"/>
            <ac:picMk id="13314" creationId="{CDB15C0C-55AC-412C-9AFA-A80789ADA6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63FF6F2-7768-45CA-976D-7B28E6C4987A}"/>
              </a:ext>
            </a:extLst>
          </p:cNvPr>
          <p:cNvSpPr txBox="1">
            <a:spLocks/>
          </p:cNvSpPr>
          <p:nvPr userDrawn="1"/>
        </p:nvSpPr>
        <p:spPr>
          <a:xfrm>
            <a:off x="458788" y="617538"/>
            <a:ext cx="12192000" cy="2027237"/>
          </a:xfrm>
          <a:prstGeom prst="rect">
            <a:avLst/>
          </a:prstGeom>
        </p:spPr>
        <p:txBody>
          <a:bodyPr/>
          <a:lstStyle>
            <a:lvl1pPr defTabSz="1217613"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Geneva" pitchFamily="120" charset="-128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cs-CZ" sz="6000">
                <a:latin typeface="Arial" panose="020B0604020202020204" pitchFamily="34" charset="0"/>
                <a:ea typeface="Tahoma" panose="020B0604030504040204" pitchFamily="34" charset="0"/>
              </a:rPr>
              <a:t>KREATIVNÍ</a:t>
            </a:r>
            <a:br>
              <a:rPr lang="en-US" altLang="cs-CZ" sz="6000">
                <a:latin typeface="Arial" panose="020B0604020202020204" pitchFamily="34" charset="0"/>
                <a:ea typeface="Tahoma" panose="020B0604030504040204" pitchFamily="34" charset="0"/>
              </a:rPr>
            </a:br>
            <a:r>
              <a:rPr lang="en-US" altLang="cs-CZ" sz="6000">
                <a:latin typeface="Arial" panose="020B0604020202020204" pitchFamily="34" charset="0"/>
                <a:ea typeface="Tahoma" panose="020B0604030504040204" pitchFamily="34" charset="0"/>
              </a:rPr>
              <a:t>EVROPA</a:t>
            </a:r>
            <a:r>
              <a:rPr lang="en-US" altLang="cs-CZ" sz="6000">
                <a:solidFill>
                  <a:srgbClr val="FF656A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MEDIA</a:t>
            </a:r>
            <a:endParaRPr lang="en-US" altLang="cs-CZ" sz="6000"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75E08A7-38B9-45F0-A3A8-6F28CFC17348}"/>
              </a:ext>
            </a:extLst>
          </p:cNvPr>
          <p:cNvSpPr/>
          <p:nvPr userDrawn="1"/>
        </p:nvSpPr>
        <p:spPr>
          <a:xfrm>
            <a:off x="0" y="6534150"/>
            <a:ext cx="2963863" cy="2609850"/>
          </a:xfrm>
          <a:prstGeom prst="rect">
            <a:avLst/>
          </a:prstGeom>
          <a:solidFill>
            <a:srgbClr val="FF65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9665AD8-0989-49CF-94A1-9D42CB9B7EA7}"/>
              </a:ext>
            </a:extLst>
          </p:cNvPr>
          <p:cNvSpPr/>
          <p:nvPr userDrawn="1"/>
        </p:nvSpPr>
        <p:spPr>
          <a:xfrm>
            <a:off x="11298238" y="7402513"/>
            <a:ext cx="4959350" cy="1741487"/>
          </a:xfrm>
          <a:prstGeom prst="rect">
            <a:avLst/>
          </a:prstGeom>
          <a:solidFill>
            <a:srgbClr val="4B7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8" descr="30years.png">
            <a:extLst>
              <a:ext uri="{FF2B5EF4-FFF2-40B4-BE49-F238E27FC236}">
                <a16:creationId xmlns:a16="http://schemas.microsoft.com/office/drawing/2014/main" id="{D7F7C6DC-5434-4B3C-AB92-3B5A683DE9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98238" y="5637213"/>
            <a:ext cx="314007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CE logo neg.png">
            <a:extLst>
              <a:ext uri="{FF2B5EF4-FFF2-40B4-BE49-F238E27FC236}">
                <a16:creationId xmlns:a16="http://schemas.microsoft.com/office/drawing/2014/main" id="{2F757220-885C-49C7-B1D2-63DF9B786E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12800" y="8018463"/>
            <a:ext cx="24130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458237" y="3535177"/>
            <a:ext cx="9675342" cy="16497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b="1" i="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4" name="Text Placeholder 2"/>
          <p:cNvSpPr>
            <a:spLocks noGrp="1"/>
          </p:cNvSpPr>
          <p:nvPr>
            <p:ph idx="10"/>
          </p:nvPr>
        </p:nvSpPr>
        <p:spPr>
          <a:xfrm>
            <a:off x="458237" y="5342047"/>
            <a:ext cx="8444650" cy="66775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buFontTx/>
              <a:buNone/>
              <a:defRPr sz="2400" b="1" i="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1298811" y="0"/>
            <a:ext cx="4958777" cy="7436967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340034" y="6533532"/>
            <a:ext cx="4958777" cy="2610467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7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2963434" y="6533532"/>
            <a:ext cx="3376600" cy="2610467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17515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Y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C9044FE4-8816-4F8A-9107-686259662ED0}"/>
              </a:ext>
            </a:extLst>
          </p:cNvPr>
          <p:cNvSpPr/>
          <p:nvPr userDrawn="1"/>
        </p:nvSpPr>
        <p:spPr>
          <a:xfrm>
            <a:off x="12712700" y="7402513"/>
            <a:ext cx="3544888" cy="1741487"/>
          </a:xfrm>
          <a:prstGeom prst="rect">
            <a:avLst/>
          </a:prstGeom>
          <a:solidFill>
            <a:srgbClr val="4B7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6" descr="CE logo neg.png">
            <a:extLst>
              <a:ext uri="{FF2B5EF4-FFF2-40B4-BE49-F238E27FC236}">
                <a16:creationId xmlns:a16="http://schemas.microsoft.com/office/drawing/2014/main" id="{3E38AA19-285C-456C-9A66-9E946111B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60500" y="8243888"/>
            <a:ext cx="1765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B3C081BA-DC35-421A-99FA-D76074A66049}"/>
              </a:ext>
            </a:extLst>
          </p:cNvPr>
          <p:cNvSpPr/>
          <p:nvPr userDrawn="1"/>
        </p:nvSpPr>
        <p:spPr>
          <a:xfrm>
            <a:off x="11298238" y="3262313"/>
            <a:ext cx="4959350" cy="895350"/>
          </a:xfrm>
          <a:prstGeom prst="rect">
            <a:avLst/>
          </a:prstGeom>
          <a:solidFill>
            <a:srgbClr val="10D7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0CF26C59-4608-4663-8069-C03A1176ADF6}"/>
              </a:ext>
            </a:extLst>
          </p:cNvPr>
          <p:cNvSpPr/>
          <p:nvPr userDrawn="1"/>
        </p:nvSpPr>
        <p:spPr>
          <a:xfrm>
            <a:off x="11261725" y="3262313"/>
            <a:ext cx="1450975" cy="8953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B123F98B-1B25-423A-9F2E-367C1A2154C6}"/>
              </a:ext>
            </a:extLst>
          </p:cNvPr>
          <p:cNvSpPr/>
          <p:nvPr userDrawn="1"/>
        </p:nvSpPr>
        <p:spPr>
          <a:xfrm>
            <a:off x="11261725" y="4157663"/>
            <a:ext cx="1450975" cy="4986337"/>
          </a:xfrm>
          <a:prstGeom prst="rect">
            <a:avLst/>
          </a:prstGeom>
          <a:solidFill>
            <a:srgbClr val="FF65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1262356" y="0"/>
            <a:ext cx="4995233" cy="326189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2713302" y="4157580"/>
            <a:ext cx="3544286" cy="3245666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>
          <a:xfrm>
            <a:off x="458237" y="607493"/>
            <a:ext cx="9675342" cy="16497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3600" b="1" i="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ext Placeholder 2"/>
          <p:cNvSpPr>
            <a:spLocks noGrp="1"/>
          </p:cNvSpPr>
          <p:nvPr>
            <p:ph idx="15"/>
          </p:nvPr>
        </p:nvSpPr>
        <p:spPr>
          <a:xfrm>
            <a:off x="458238" y="2990274"/>
            <a:ext cx="9675341" cy="84281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2400" b="1" i="0">
                <a:solidFill>
                  <a:srgbClr val="FF656A"/>
                </a:solidFill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7" name="Text Placeholder 2"/>
          <p:cNvSpPr>
            <a:spLocks noGrp="1"/>
          </p:cNvSpPr>
          <p:nvPr>
            <p:ph idx="16"/>
          </p:nvPr>
        </p:nvSpPr>
        <p:spPr>
          <a:xfrm>
            <a:off x="458238" y="3833092"/>
            <a:ext cx="9898127" cy="456045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029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 DIVIDER -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5124369C-2EAF-4332-A014-198AB958E6F8}"/>
              </a:ext>
            </a:extLst>
          </p:cNvPr>
          <p:cNvSpPr/>
          <p:nvPr userDrawn="1"/>
        </p:nvSpPr>
        <p:spPr>
          <a:xfrm>
            <a:off x="12712700" y="7402513"/>
            <a:ext cx="3544888" cy="1741487"/>
          </a:xfrm>
          <a:prstGeom prst="rect">
            <a:avLst/>
          </a:prstGeom>
          <a:solidFill>
            <a:srgbClr val="4B7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6" descr="CE logo neg.png">
            <a:extLst>
              <a:ext uri="{FF2B5EF4-FFF2-40B4-BE49-F238E27FC236}">
                <a16:creationId xmlns:a16="http://schemas.microsoft.com/office/drawing/2014/main" id="{DD8FD2F3-38EF-482C-9D18-DCC90C4AD4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60500" y="8243888"/>
            <a:ext cx="1765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E9EC860-DB94-415C-A250-43A11154328E}"/>
              </a:ext>
            </a:extLst>
          </p:cNvPr>
          <p:cNvSpPr/>
          <p:nvPr userDrawn="1"/>
        </p:nvSpPr>
        <p:spPr>
          <a:xfrm>
            <a:off x="11298238" y="3262313"/>
            <a:ext cx="4959350" cy="8953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626B39-2CEC-44F7-8EE7-1CD8E80B8794}"/>
              </a:ext>
            </a:extLst>
          </p:cNvPr>
          <p:cNvSpPr/>
          <p:nvPr userDrawn="1"/>
        </p:nvSpPr>
        <p:spPr>
          <a:xfrm>
            <a:off x="11261725" y="3262313"/>
            <a:ext cx="1450975" cy="895350"/>
          </a:xfrm>
          <a:prstGeom prst="rect">
            <a:avLst/>
          </a:prstGeom>
          <a:solidFill>
            <a:srgbClr val="06D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402E05F4-314E-446F-8A9E-C596EC5B48AA}"/>
              </a:ext>
            </a:extLst>
          </p:cNvPr>
          <p:cNvSpPr/>
          <p:nvPr userDrawn="1"/>
        </p:nvSpPr>
        <p:spPr>
          <a:xfrm>
            <a:off x="11261725" y="7402513"/>
            <a:ext cx="1450975" cy="1741487"/>
          </a:xfrm>
          <a:prstGeom prst="rect">
            <a:avLst/>
          </a:prstGeom>
          <a:solidFill>
            <a:srgbClr val="FFD5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1262356" y="0"/>
            <a:ext cx="4995233" cy="326189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1262356" y="4157580"/>
            <a:ext cx="4995232" cy="3245666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>
          <a:xfrm>
            <a:off x="458237" y="607493"/>
            <a:ext cx="9675342" cy="16497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3600" b="1" i="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6" name="Text Placeholder 2"/>
          <p:cNvSpPr>
            <a:spLocks noGrp="1"/>
          </p:cNvSpPr>
          <p:nvPr>
            <p:ph idx="15"/>
          </p:nvPr>
        </p:nvSpPr>
        <p:spPr>
          <a:xfrm>
            <a:off x="458238" y="2434167"/>
            <a:ext cx="9675341" cy="580178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 i="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6090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 DIVI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8EE5105E-B69D-4058-916A-B1DA9DC42255}"/>
              </a:ext>
            </a:extLst>
          </p:cNvPr>
          <p:cNvSpPr/>
          <p:nvPr userDrawn="1"/>
        </p:nvSpPr>
        <p:spPr>
          <a:xfrm>
            <a:off x="12712700" y="7402513"/>
            <a:ext cx="3544888" cy="1741487"/>
          </a:xfrm>
          <a:prstGeom prst="rect">
            <a:avLst/>
          </a:prstGeom>
          <a:solidFill>
            <a:srgbClr val="4B7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6" descr="CE logo neg.png">
            <a:extLst>
              <a:ext uri="{FF2B5EF4-FFF2-40B4-BE49-F238E27FC236}">
                <a16:creationId xmlns:a16="http://schemas.microsoft.com/office/drawing/2014/main" id="{4F6C5384-3BCE-4531-A12C-BE6639E91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60500" y="8243888"/>
            <a:ext cx="1765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3F870A2C-0766-4094-84EE-F92EC2579F99}"/>
              </a:ext>
            </a:extLst>
          </p:cNvPr>
          <p:cNvSpPr/>
          <p:nvPr userDrawn="1"/>
        </p:nvSpPr>
        <p:spPr>
          <a:xfrm>
            <a:off x="12712700" y="3262313"/>
            <a:ext cx="3544888" cy="895350"/>
          </a:xfrm>
          <a:prstGeom prst="rect">
            <a:avLst/>
          </a:prstGeom>
          <a:solidFill>
            <a:srgbClr val="FF65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D12382DF-CE91-4373-855D-3169975C1C8C}"/>
              </a:ext>
            </a:extLst>
          </p:cNvPr>
          <p:cNvSpPr/>
          <p:nvPr userDrawn="1"/>
        </p:nvSpPr>
        <p:spPr>
          <a:xfrm>
            <a:off x="11261725" y="3262313"/>
            <a:ext cx="1450975" cy="895350"/>
          </a:xfrm>
          <a:prstGeom prst="rect">
            <a:avLst/>
          </a:prstGeom>
          <a:solidFill>
            <a:srgbClr val="10D7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3AD90DE2-0854-40A4-B9F1-944CD00EC17C}"/>
              </a:ext>
            </a:extLst>
          </p:cNvPr>
          <p:cNvSpPr/>
          <p:nvPr userDrawn="1"/>
        </p:nvSpPr>
        <p:spPr>
          <a:xfrm>
            <a:off x="11261725" y="7402513"/>
            <a:ext cx="1450975" cy="1741487"/>
          </a:xfrm>
          <a:prstGeom prst="rect">
            <a:avLst/>
          </a:prstGeom>
          <a:solidFill>
            <a:srgbClr val="FFA9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D4D1D788-43E2-40D0-89A4-F4B6050B935B}"/>
              </a:ext>
            </a:extLst>
          </p:cNvPr>
          <p:cNvSpPr/>
          <p:nvPr userDrawn="1"/>
        </p:nvSpPr>
        <p:spPr>
          <a:xfrm>
            <a:off x="11261725" y="0"/>
            <a:ext cx="1450975" cy="3262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713302" y="0"/>
            <a:ext cx="3544287" cy="326189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1262356" y="4157580"/>
            <a:ext cx="4995232" cy="3245666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>
          <a:xfrm>
            <a:off x="458237" y="607493"/>
            <a:ext cx="9675342" cy="16497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3600" b="1" i="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ext Placeholder 2"/>
          <p:cNvSpPr>
            <a:spLocks noGrp="1"/>
          </p:cNvSpPr>
          <p:nvPr>
            <p:ph idx="15"/>
          </p:nvPr>
        </p:nvSpPr>
        <p:spPr>
          <a:xfrm>
            <a:off x="458238" y="2990274"/>
            <a:ext cx="9675341" cy="84281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2400" b="1" i="0">
                <a:solidFill>
                  <a:srgbClr val="FF656A"/>
                </a:solidFill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6" name="Text Placeholder 2"/>
          <p:cNvSpPr>
            <a:spLocks noGrp="1"/>
          </p:cNvSpPr>
          <p:nvPr>
            <p:ph idx="16"/>
          </p:nvPr>
        </p:nvSpPr>
        <p:spPr>
          <a:xfrm>
            <a:off x="458238" y="3833092"/>
            <a:ext cx="9898127" cy="456045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94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DIVIDER -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40C6C09F-B57F-424F-9D5B-B4A84FD48C18}"/>
              </a:ext>
            </a:extLst>
          </p:cNvPr>
          <p:cNvSpPr>
            <a:spLocks/>
          </p:cNvSpPr>
          <p:nvPr userDrawn="1"/>
        </p:nvSpPr>
        <p:spPr bwMode="auto">
          <a:xfrm>
            <a:off x="1270000" y="8034338"/>
            <a:ext cx="14986000" cy="101600"/>
          </a:xfrm>
          <a:custGeom>
            <a:avLst/>
            <a:gdLst>
              <a:gd name="T0" fmla="*/ 0 w 14986000"/>
              <a:gd name="T1" fmla="*/ 101600 h 101600"/>
              <a:gd name="T2" fmla="*/ 14986000 w 14986000"/>
              <a:gd name="T3" fmla="*/ 101600 h 101600"/>
              <a:gd name="T4" fmla="*/ 14986000 w 14986000"/>
              <a:gd name="T5" fmla="*/ 0 h 101600"/>
              <a:gd name="T6" fmla="*/ 0 w 14986000"/>
              <a:gd name="T7" fmla="*/ 0 h 101600"/>
              <a:gd name="T8" fmla="*/ 0 w 14986000"/>
              <a:gd name="T9" fmla="*/ 101600 h 10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86000" h="101600">
                <a:moveTo>
                  <a:pt x="0" y="101600"/>
                </a:moveTo>
                <a:lnTo>
                  <a:pt x="14986000" y="101600"/>
                </a:lnTo>
                <a:lnTo>
                  <a:pt x="14986000" y="0"/>
                </a:lnTo>
                <a:lnTo>
                  <a:pt x="0" y="0"/>
                </a:lnTo>
                <a:lnTo>
                  <a:pt x="0" y="10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0797623-8720-4837-8A91-041695C54BF5}"/>
              </a:ext>
            </a:extLst>
          </p:cNvPr>
          <p:cNvSpPr/>
          <p:nvPr userDrawn="1"/>
        </p:nvSpPr>
        <p:spPr>
          <a:xfrm>
            <a:off x="12712700" y="7402513"/>
            <a:ext cx="3544888" cy="1741487"/>
          </a:xfrm>
          <a:prstGeom prst="rect">
            <a:avLst/>
          </a:prstGeom>
          <a:solidFill>
            <a:srgbClr val="4B71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7" descr="CE logo neg.png">
            <a:extLst>
              <a:ext uri="{FF2B5EF4-FFF2-40B4-BE49-F238E27FC236}">
                <a16:creationId xmlns:a16="http://schemas.microsoft.com/office/drawing/2014/main" id="{1B7421AC-1F55-41EB-9C50-33714443C1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60500" y="8243888"/>
            <a:ext cx="1765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>
            <a:extLst>
              <a:ext uri="{FF2B5EF4-FFF2-40B4-BE49-F238E27FC236}">
                <a16:creationId xmlns:a16="http://schemas.microsoft.com/office/drawing/2014/main" id="{AE418F16-DB50-430A-8AFA-6A78D58D57F6}"/>
              </a:ext>
            </a:extLst>
          </p:cNvPr>
          <p:cNvSpPr/>
          <p:nvPr userDrawn="1"/>
        </p:nvSpPr>
        <p:spPr>
          <a:xfrm>
            <a:off x="12712700" y="3262313"/>
            <a:ext cx="3544888" cy="8953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2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713302" y="0"/>
            <a:ext cx="3544287" cy="326189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2713300" y="4157580"/>
            <a:ext cx="3544287" cy="3245666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"/>
          </p:nvPr>
        </p:nvSpPr>
        <p:spPr>
          <a:xfrm>
            <a:off x="458237" y="607493"/>
            <a:ext cx="9675342" cy="16497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3600" b="1" i="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7" name="Text Placeholder 2"/>
          <p:cNvSpPr>
            <a:spLocks noGrp="1"/>
          </p:cNvSpPr>
          <p:nvPr>
            <p:ph idx="15"/>
          </p:nvPr>
        </p:nvSpPr>
        <p:spPr>
          <a:xfrm>
            <a:off x="458238" y="2990273"/>
            <a:ext cx="9898127" cy="2043545"/>
          </a:xfrm>
          <a:prstGeom prst="rect">
            <a:avLst/>
          </a:prstGeom>
        </p:spPr>
        <p:txBody>
          <a:bodyPr numCol="2" rtlCol="0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>
                <a:solidFill>
                  <a:srgbClr val="4B71FF"/>
                </a:solidFill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8" name="Text Placeholder 2"/>
          <p:cNvSpPr>
            <a:spLocks noGrp="1"/>
          </p:cNvSpPr>
          <p:nvPr>
            <p:ph idx="16"/>
          </p:nvPr>
        </p:nvSpPr>
        <p:spPr>
          <a:xfrm>
            <a:off x="458238" y="5437908"/>
            <a:ext cx="9898127" cy="2955637"/>
          </a:xfrm>
          <a:prstGeom prst="rect">
            <a:avLst/>
          </a:prstGeom>
        </p:spPr>
        <p:txBody>
          <a:bodyPr numCol="2" rtlCol="0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58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4206" y="3497179"/>
            <a:ext cx="6703342" cy="4755705"/>
          </a:xfrm>
        </p:spPr>
        <p:txBody>
          <a:bodyPr/>
          <a:lstStyle>
            <a:lvl1pPr>
              <a:defRPr>
                <a:solidFill>
                  <a:srgbClr val="262626"/>
                </a:solidFill>
              </a:defRPr>
            </a:lvl1pPr>
            <a:lvl2pPr>
              <a:defRPr>
                <a:solidFill>
                  <a:srgbClr val="262626"/>
                </a:solidFill>
              </a:defRPr>
            </a:lvl2pPr>
            <a:lvl3pPr>
              <a:defRPr>
                <a:solidFill>
                  <a:srgbClr val="262626"/>
                </a:solidFill>
              </a:defRPr>
            </a:lvl3pPr>
            <a:lvl4pPr>
              <a:defRPr>
                <a:solidFill>
                  <a:srgbClr val="262626"/>
                </a:solidFill>
              </a:defRPr>
            </a:lvl4pPr>
            <a:lvl5pPr>
              <a:defRPr>
                <a:solidFill>
                  <a:srgbClr val="26262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8261684" y="1131892"/>
            <a:ext cx="6343315" cy="712152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294206" y="1131892"/>
            <a:ext cx="6703342" cy="1980276"/>
          </a:xfrm>
        </p:spPr>
        <p:txBody>
          <a:bodyPr>
            <a:normAutofit/>
          </a:bodyPr>
          <a:lstStyle>
            <a:lvl1pPr>
              <a:defRPr sz="4400" b="1" i="0" baseline="0">
                <a:solidFill>
                  <a:srgbClr val="262626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9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94206" y="1131892"/>
            <a:ext cx="13310793" cy="712152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262626"/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90604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BBE0D0A-E9AB-4235-BB7D-10A2F63329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8788" y="487363"/>
            <a:ext cx="1468120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Titulek bold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D17064D-1399-4BFD-83C6-0E1568218E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8788" y="2433638"/>
            <a:ext cx="14681200" cy="58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EAA0-2987-4C96-BC4C-FFB048B3D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8788" y="8475663"/>
            <a:ext cx="1020762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latin typeface="Arial" panose="020B0604020202020204" pitchFamily="34" charset="0"/>
                <a:ea typeface="Tahoma" panose="020B0604030504040204" pitchFamily="34" charset="0"/>
              </a:defRPr>
            </a:lvl1pPr>
          </a:lstStyle>
          <a:p>
            <a:pPr>
              <a:defRPr/>
            </a:pPr>
            <a:fld id="{224F73A3-64EC-4131-BCA7-4936C8633FD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</p:sldLayoutIdLst>
  <p:txStyles>
    <p:titleStyle>
      <a:lvl1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272626"/>
          </a:solidFill>
          <a:latin typeface="Arial"/>
          <a:ea typeface="Tahoma" charset="0"/>
          <a:cs typeface="Arial"/>
        </a:defRPr>
      </a:lvl1pPr>
      <a:lvl2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algn="l" defTabSz="12176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4572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</a:defRPr>
      </a:lvl6pPr>
      <a:lvl7pPr marL="9144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</a:defRPr>
      </a:lvl7pPr>
      <a:lvl8pPr marL="13716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</a:defRPr>
      </a:lvl8pPr>
      <a:lvl9pPr marL="1828800" algn="l" defTabSz="1217613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272626"/>
          </a:solidFill>
          <a:latin typeface="Arial" panose="020B0604020202020204" pitchFamily="34" charset="0"/>
          <a:ea typeface="Tahoma" panose="020B0604030504040204" pitchFamily="34" charset="0"/>
        </a:defRPr>
      </a:lvl9pPr>
    </p:titleStyle>
    <p:bodyStyle>
      <a:lvl1pPr marL="303213" indent="-303213" algn="l" defTabSz="1217613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Clr>
          <a:srgbClr val="FF656A"/>
        </a:buClr>
        <a:buFont typeface="Wingdings" panose="05000000000000000000" pitchFamily="2" charset="2"/>
        <a:buChar char="§"/>
        <a:defRPr sz="3600" kern="1200">
          <a:solidFill>
            <a:srgbClr val="272626"/>
          </a:solidFill>
          <a:latin typeface="Arial"/>
          <a:ea typeface="Tahoma" charset="0"/>
          <a:cs typeface="Arial"/>
        </a:defRPr>
      </a:lvl1pPr>
      <a:lvl2pPr marL="9128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Clr>
          <a:srgbClr val="FF656A"/>
        </a:buClr>
        <a:buFont typeface="Wingdings" panose="05000000000000000000" pitchFamily="2" charset="2"/>
        <a:buChar char="§"/>
        <a:defRPr sz="2800" kern="1200">
          <a:solidFill>
            <a:srgbClr val="272626"/>
          </a:solidFill>
          <a:latin typeface="Arial"/>
          <a:ea typeface="Tahoma" charset="0"/>
          <a:cs typeface="Arial"/>
        </a:defRPr>
      </a:lvl2pPr>
      <a:lvl3pPr marL="15224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Clr>
          <a:srgbClr val="FF656A"/>
        </a:buClr>
        <a:buFont typeface="Wingdings" panose="05000000000000000000" pitchFamily="2" charset="2"/>
        <a:buChar char="§"/>
        <a:defRPr sz="2400" kern="1200">
          <a:solidFill>
            <a:srgbClr val="272626"/>
          </a:solidFill>
          <a:latin typeface="Arial"/>
          <a:ea typeface="Tahoma" charset="0"/>
          <a:cs typeface="Arial"/>
        </a:defRPr>
      </a:lvl3pPr>
      <a:lvl4pPr marL="21320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Clr>
          <a:srgbClr val="FF656A"/>
        </a:buClr>
        <a:buFont typeface="Wingdings" panose="05000000000000000000" pitchFamily="2" charset="2"/>
        <a:buChar char="§"/>
        <a:defRPr sz="2000" kern="1200">
          <a:solidFill>
            <a:srgbClr val="272626"/>
          </a:solidFill>
          <a:latin typeface="Arial"/>
          <a:ea typeface="Tahoma" charset="0"/>
          <a:cs typeface="Arial"/>
        </a:defRPr>
      </a:lvl4pPr>
      <a:lvl5pPr marL="2741613" indent="-303213" algn="l" defTabSz="1217613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Clr>
          <a:srgbClr val="FF656A"/>
        </a:buClr>
        <a:buFont typeface="Wingdings" panose="05000000000000000000" pitchFamily="2" charset="2"/>
        <a:buChar char="§"/>
        <a:defRPr sz="2000" kern="1200">
          <a:solidFill>
            <a:srgbClr val="272626"/>
          </a:solidFill>
          <a:latin typeface="Arial"/>
          <a:ea typeface="Tahoma" charset="0"/>
          <a:cs typeface="Arial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mailto:vladka.chytilova@kreativnievropa.cz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edia@kreativnievropa.cz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Placeholder 7" descr="venkovsky ucitel 1.jpg">
            <a:extLst>
              <a:ext uri="{FF2B5EF4-FFF2-40B4-BE49-F238E27FC236}">
                <a16:creationId xmlns:a16="http://schemas.microsoft.com/office/drawing/2014/main" id="{ABB3F863-281B-4E28-B1E7-3B56D18AC7E7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98238" y="0"/>
            <a:ext cx="4959350" cy="7437438"/>
          </a:xfrm>
        </p:spPr>
      </p:pic>
      <p:pic>
        <p:nvPicPr>
          <p:cNvPr id="9219" name="Zástupný symbol obrázku 4" descr="Obsah obrázku osoba, černá, tmavé, noc&#10;&#10;Popis byl vytvořen automaticky">
            <a:extLst>
              <a:ext uri="{FF2B5EF4-FFF2-40B4-BE49-F238E27FC236}">
                <a16:creationId xmlns:a16="http://schemas.microsoft.com/office/drawing/2014/main" id="{5B484D88-E565-42B6-99D9-9EF74539827E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40475" y="6534150"/>
            <a:ext cx="4957763" cy="2609850"/>
          </a:xfrm>
        </p:spPr>
      </p:pic>
      <p:pic>
        <p:nvPicPr>
          <p:cNvPr id="9220" name="Zástupný symbol obrázku 2">
            <a:extLst>
              <a:ext uri="{FF2B5EF4-FFF2-40B4-BE49-F238E27FC236}">
                <a16:creationId xmlns:a16="http://schemas.microsoft.com/office/drawing/2014/main" id="{06EDBB35-4F2B-4B18-B989-2F38D27114F0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63863" y="6534150"/>
            <a:ext cx="3376612" cy="2609850"/>
          </a:xfrm>
        </p:spPr>
      </p:pic>
      <p:pic>
        <p:nvPicPr>
          <p:cNvPr id="9221" name="Picture 8" descr="30years.png">
            <a:extLst>
              <a:ext uri="{FF2B5EF4-FFF2-40B4-BE49-F238E27FC236}">
                <a16:creationId xmlns:a16="http://schemas.microsoft.com/office/drawing/2014/main" id="{CB9BD845-CCE5-45FD-91E9-29EA520A615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98238" y="5672138"/>
            <a:ext cx="314007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Placeholder 2">
            <a:extLst>
              <a:ext uri="{FF2B5EF4-FFF2-40B4-BE49-F238E27FC236}">
                <a16:creationId xmlns:a16="http://schemas.microsoft.com/office/drawing/2014/main" id="{3374C83C-63E8-42E0-BFA5-28F36FCD58D1}"/>
              </a:ext>
            </a:extLst>
          </p:cNvPr>
          <p:cNvSpPr>
            <a:spLocks noGrp="1"/>
          </p:cNvSpPr>
          <p:nvPr/>
        </p:nvSpPr>
        <p:spPr bwMode="auto">
          <a:xfrm>
            <a:off x="458788" y="3535363"/>
            <a:ext cx="9674225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/>
              <a:t>Podpora distribuce, online distribuce a kin</a:t>
            </a:r>
            <a:endParaRPr lang="en-US" altLang="cs-CZ" sz="4400" b="1" dirty="0"/>
          </a:p>
        </p:txBody>
      </p:sp>
      <p:sp>
        <p:nvSpPr>
          <p:cNvPr id="9223" name="Text Placeholder 2">
            <a:extLst>
              <a:ext uri="{FF2B5EF4-FFF2-40B4-BE49-F238E27FC236}">
                <a16:creationId xmlns:a16="http://schemas.microsoft.com/office/drawing/2014/main" id="{A1E8C486-637C-46C2-B619-4DDE0BD71998}"/>
              </a:ext>
            </a:extLst>
          </p:cNvPr>
          <p:cNvSpPr>
            <a:spLocks noGrp="1"/>
          </p:cNvSpPr>
          <p:nvPr/>
        </p:nvSpPr>
        <p:spPr bwMode="auto">
          <a:xfrm>
            <a:off x="458788" y="5341938"/>
            <a:ext cx="8443912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/>
              <a:t>17. 6. 2021, seminář KINO 2021, kino Přítomnost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Zástupný symbol obrázku 2" descr="Obsah obrázku budova, osoba, exteriér&#10;&#10;Popis byl vytvořen automaticky">
            <a:extLst>
              <a:ext uri="{FF2B5EF4-FFF2-40B4-BE49-F238E27FC236}">
                <a16:creationId xmlns:a16="http://schemas.microsoft.com/office/drawing/2014/main" id="{8E25F80E-39E3-4D82-9AE5-AEBD52398B4C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61725" y="0"/>
            <a:ext cx="4995863" cy="3262313"/>
          </a:xfrm>
        </p:spPr>
      </p:pic>
      <p:pic>
        <p:nvPicPr>
          <p:cNvPr id="10243" name="Zástupný symbol obrázku 4" descr="Obsah obrázku strom&#10;&#10;Popis byl vytvořen automaticky">
            <a:extLst>
              <a:ext uri="{FF2B5EF4-FFF2-40B4-BE49-F238E27FC236}">
                <a16:creationId xmlns:a16="http://schemas.microsoft.com/office/drawing/2014/main" id="{4189DE4D-3228-4FF9-B210-6071A7D77C2F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712700" y="4157663"/>
            <a:ext cx="3544888" cy="3244850"/>
          </a:xfrm>
        </p:spPr>
      </p:pic>
      <p:sp>
        <p:nvSpPr>
          <p:cNvPr id="10244" name="Text Placeholder 2">
            <a:extLst>
              <a:ext uri="{FF2B5EF4-FFF2-40B4-BE49-F238E27FC236}">
                <a16:creationId xmlns:a16="http://schemas.microsoft.com/office/drawing/2014/main" id="{811CFC12-8057-4A18-9D4A-899CDB9C7908}"/>
              </a:ext>
            </a:extLst>
          </p:cNvPr>
          <p:cNvSpPr>
            <a:spLocks noGrp="1"/>
          </p:cNvSpPr>
          <p:nvPr/>
        </p:nvSpPr>
        <p:spPr bwMode="auto">
          <a:xfrm>
            <a:off x="458788" y="457201"/>
            <a:ext cx="967422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 dirty="0"/>
              <a:t>Kreativní Evropa 2021-2027</a:t>
            </a:r>
            <a:endParaRPr lang="en-US" altLang="cs-CZ" b="1" dirty="0"/>
          </a:p>
        </p:txBody>
      </p:sp>
      <p:sp>
        <p:nvSpPr>
          <p:cNvPr id="10245" name="Text Placeholder 2">
            <a:extLst>
              <a:ext uri="{FF2B5EF4-FFF2-40B4-BE49-F238E27FC236}">
                <a16:creationId xmlns:a16="http://schemas.microsoft.com/office/drawing/2014/main" id="{9DC455F1-39B9-4F8C-B037-00DB147302F9}"/>
              </a:ext>
            </a:extLst>
          </p:cNvPr>
          <p:cNvSpPr>
            <a:spLocks noGrp="1"/>
          </p:cNvSpPr>
          <p:nvPr/>
        </p:nvSpPr>
        <p:spPr bwMode="auto">
          <a:xfrm>
            <a:off x="458787" y="1648619"/>
            <a:ext cx="967422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FF656A"/>
                </a:solidFill>
              </a:rPr>
              <a:t>Program EU pro podporu evropské kinematografie a kulturních a kreativních odvětví</a:t>
            </a:r>
            <a:endParaRPr lang="en-US" altLang="cs-CZ" sz="2400" b="1" dirty="0">
              <a:solidFill>
                <a:srgbClr val="FF656A"/>
              </a:solidFill>
            </a:endParaRPr>
          </a:p>
        </p:txBody>
      </p:sp>
      <p:sp>
        <p:nvSpPr>
          <p:cNvPr id="10246" name="Text Placeholder 2">
            <a:extLst>
              <a:ext uri="{FF2B5EF4-FFF2-40B4-BE49-F238E27FC236}">
                <a16:creationId xmlns:a16="http://schemas.microsoft.com/office/drawing/2014/main" id="{244F5B04-4581-4C37-8845-C61F0A0D0DD8}"/>
              </a:ext>
            </a:extLst>
          </p:cNvPr>
          <p:cNvSpPr>
            <a:spLocks noGrp="1"/>
          </p:cNvSpPr>
          <p:nvPr/>
        </p:nvSpPr>
        <p:spPr bwMode="auto">
          <a:xfrm>
            <a:off x="458788" y="3683000"/>
            <a:ext cx="9898062" cy="456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Rozpočet pro období 2021-2027: </a:t>
            </a:r>
            <a:r>
              <a:rPr lang="cs-CZ" altLang="cs-CZ" sz="2400" b="1" dirty="0">
                <a:solidFill>
                  <a:srgbClr val="FF656A"/>
                </a:solidFill>
              </a:rPr>
              <a:t>2,44 mld. eur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cs-CZ" altLang="cs-CZ" sz="2400" b="1" dirty="0"/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Program se skládá ze 3 částí: 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cs-CZ" altLang="cs-CZ" sz="2400" b="1" dirty="0"/>
              <a:t>    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FF656A"/>
                </a:solidFill>
              </a:rPr>
              <a:t>MEDIA</a:t>
            </a:r>
            <a:r>
              <a:rPr lang="cs-CZ" altLang="cs-CZ" sz="2400" b="1" dirty="0"/>
              <a:t> – podpora audiovizuálního průmyslu (v roce 2021 slaví 30 let výročí od svého vzniku)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cs-CZ" altLang="cs-CZ" sz="2400" b="1" dirty="0"/>
              <a:t>    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FF656A"/>
                </a:solidFill>
              </a:rPr>
              <a:t>Kultura</a:t>
            </a:r>
            <a:r>
              <a:rPr lang="cs-CZ" altLang="cs-CZ" sz="2400" b="1" dirty="0"/>
              <a:t> – podpora mezinárodních projektů v oblasti kulturních a kreativních období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cs-CZ" altLang="cs-CZ" sz="2400" b="1" dirty="0"/>
              <a:t>    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FF656A"/>
                </a:solidFill>
              </a:rPr>
              <a:t>Mezioborová část</a:t>
            </a:r>
            <a:r>
              <a:rPr lang="cs-CZ" altLang="cs-CZ" sz="2400" b="1" dirty="0"/>
              <a:t> – Creative Innovation Lab, podpora médií a mediální výchovy, pilotní výzvy</a:t>
            </a:r>
          </a:p>
          <a:p>
            <a:pPr eaLnBrk="1" hangingPunct="1">
              <a:spcBef>
                <a:spcPct val="0"/>
              </a:spcBef>
              <a:buClrTx/>
              <a:buNone/>
            </a:pPr>
            <a:endParaRPr lang="en-US" altLang="cs-CZ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Zástupný symbol obrázku 2" descr="Obsah obrázku obloha, osoba, exteriér, skupina&#10;&#10;Popis byl vytvořen automaticky">
            <a:extLst>
              <a:ext uri="{FF2B5EF4-FFF2-40B4-BE49-F238E27FC236}">
                <a16:creationId xmlns:a16="http://schemas.microsoft.com/office/drawing/2014/main" id="{66BECB95-A4F3-43B8-A84B-84CB0D587737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61725" y="0"/>
            <a:ext cx="4995863" cy="3262313"/>
          </a:xfrm>
        </p:spPr>
      </p:pic>
      <p:pic>
        <p:nvPicPr>
          <p:cNvPr id="11267" name="Zástupný symbol obrázku 4" descr="Obsah obrázku text, interiér, osoba, černá&#10;&#10;Popis byl vytvořen automaticky">
            <a:extLst>
              <a:ext uri="{FF2B5EF4-FFF2-40B4-BE49-F238E27FC236}">
                <a16:creationId xmlns:a16="http://schemas.microsoft.com/office/drawing/2014/main" id="{294FAFF6-3445-411E-A21D-76395F1536C1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61725" y="4157663"/>
            <a:ext cx="4995863" cy="3244850"/>
          </a:xfrm>
        </p:spPr>
      </p:pic>
      <p:sp>
        <p:nvSpPr>
          <p:cNvPr id="11268" name="Text Placeholder 2">
            <a:extLst>
              <a:ext uri="{FF2B5EF4-FFF2-40B4-BE49-F238E27FC236}">
                <a16:creationId xmlns:a16="http://schemas.microsoft.com/office/drawing/2014/main" id="{63B81CD0-B173-44DB-88A3-A40586136A53}"/>
              </a:ext>
            </a:extLst>
          </p:cNvPr>
          <p:cNvSpPr>
            <a:spLocks noGrp="1"/>
          </p:cNvSpPr>
          <p:nvPr/>
        </p:nvSpPr>
        <p:spPr bwMode="auto">
          <a:xfrm>
            <a:off x="458788" y="608013"/>
            <a:ext cx="9674225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 dirty="0"/>
              <a:t>Podpora distribuce</a:t>
            </a:r>
            <a:endParaRPr lang="en-US" altLang="cs-CZ" b="1" dirty="0"/>
          </a:p>
        </p:txBody>
      </p:sp>
      <p:sp>
        <p:nvSpPr>
          <p:cNvPr id="11269" name="Text Placeholder 2">
            <a:extLst>
              <a:ext uri="{FF2B5EF4-FFF2-40B4-BE49-F238E27FC236}">
                <a16:creationId xmlns:a16="http://schemas.microsoft.com/office/drawing/2014/main" id="{A62996EA-6AF1-4059-B64A-DE0B8C70879B}"/>
              </a:ext>
            </a:extLst>
          </p:cNvPr>
          <p:cNvSpPr>
            <a:spLocks noGrp="1"/>
          </p:cNvSpPr>
          <p:nvPr/>
        </p:nvSpPr>
        <p:spPr bwMode="auto">
          <a:xfrm>
            <a:off x="458788" y="2433638"/>
            <a:ext cx="9674225" cy="58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4B71FF"/>
                </a:solidFill>
              </a:rPr>
              <a:t>Automatická podpora distribuce </a:t>
            </a:r>
            <a:r>
              <a:rPr lang="cs-CZ" altLang="cs-CZ" sz="2400" b="1" dirty="0"/>
              <a:t>=</a:t>
            </a:r>
            <a:r>
              <a:rPr lang="en-GB" altLang="cs-CZ" sz="2400" b="1" dirty="0"/>
              <a:t>&gt; v</a:t>
            </a:r>
            <a:r>
              <a:rPr lang="cs-CZ" altLang="cs-CZ" sz="2400" b="1" dirty="0" err="1"/>
              <a:t>ýzva</a:t>
            </a:r>
            <a:r>
              <a:rPr lang="cs-CZ" altLang="cs-CZ" sz="2400" b="1" dirty="0"/>
              <a:t> EACEA/22/2019 (uzávěrka 8. 9. 2020)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další výzva bude ve WP 2022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 err="1">
                <a:solidFill>
                  <a:srgbClr val="4B71FF"/>
                </a:solidFill>
              </a:rPr>
              <a:t>Films</a:t>
            </a:r>
            <a:r>
              <a:rPr lang="cs-CZ" altLang="cs-CZ" sz="2400" b="1" dirty="0">
                <a:solidFill>
                  <a:srgbClr val="4B71FF"/>
                </a:solidFill>
              </a:rPr>
              <a:t> on </a:t>
            </a:r>
            <a:r>
              <a:rPr lang="cs-CZ" altLang="cs-CZ" sz="2400" b="1" dirty="0" err="1">
                <a:solidFill>
                  <a:srgbClr val="4B71FF"/>
                </a:solidFill>
              </a:rPr>
              <a:t>the</a:t>
            </a:r>
            <a:r>
              <a:rPr lang="cs-CZ" altLang="cs-CZ" sz="2400" b="1" dirty="0">
                <a:solidFill>
                  <a:srgbClr val="4B71FF"/>
                </a:solidFill>
              </a:rPr>
              <a:t> </a:t>
            </a:r>
            <a:r>
              <a:rPr lang="cs-CZ" altLang="cs-CZ" sz="2400" b="1" dirty="0" err="1">
                <a:solidFill>
                  <a:srgbClr val="4B71FF"/>
                </a:solidFill>
              </a:rPr>
              <a:t>Move</a:t>
            </a:r>
            <a:r>
              <a:rPr lang="cs-CZ" altLang="cs-CZ" sz="2400" b="1" dirty="0">
                <a:solidFill>
                  <a:srgbClr val="4B71FF"/>
                </a:solidFill>
              </a:rPr>
              <a:t> </a:t>
            </a:r>
            <a:r>
              <a:rPr lang="cs-CZ" altLang="cs-CZ" sz="2400" b="1" dirty="0"/>
              <a:t>(Selektivní podpora distribuce v minulém programu)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podpora distribuce zahraničních evropských filmů v kinech a/nebo online 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žádost o podporu může předložit evropský sales agent koordinující seskupení alespoň 7 evropských distributorů​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mezi distributory musí min. 2 ze zemí s nižší AV kapacitou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distribuční premiéra v období 1.10.2021 – 1.4.2023 (nebo 10 týdnů po podání žádosti)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max. 70% nákladů na P&amp;A (distributor), max. 30 000 eur (CZ)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cs-CZ" altLang="cs-CZ" sz="2400" b="1" dirty="0"/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uzávěrka: </a:t>
            </a:r>
            <a:r>
              <a:rPr lang="cs-CZ" altLang="cs-CZ" sz="2400" b="1" dirty="0">
                <a:solidFill>
                  <a:srgbClr val="4B71FF"/>
                </a:solidFill>
              </a:rPr>
              <a:t>24. 8. 2021</a:t>
            </a:r>
            <a:r>
              <a:rPr lang="cs-CZ" altLang="cs-CZ" sz="2400" b="1" dirty="0"/>
              <a:t> 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Zástupný symbol obrázku 2" descr="Obsah obrázku exteriér, budova, země, scéna&#10;&#10;Popis byl vytvořen automaticky">
            <a:extLst>
              <a:ext uri="{FF2B5EF4-FFF2-40B4-BE49-F238E27FC236}">
                <a16:creationId xmlns:a16="http://schemas.microsoft.com/office/drawing/2014/main" id="{F61ED2EC-D229-4C7D-96BD-6B1AE73440DA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712700" y="0"/>
            <a:ext cx="3544888" cy="3262313"/>
          </a:xfrm>
        </p:spPr>
      </p:pic>
      <p:pic>
        <p:nvPicPr>
          <p:cNvPr id="12291" name="Zástupný symbol obrázku 4" descr="Obsah obrázku text, muž, osoba, pózování&#10;&#10;Popis byl vytvořen automaticky">
            <a:extLst>
              <a:ext uri="{FF2B5EF4-FFF2-40B4-BE49-F238E27FC236}">
                <a16:creationId xmlns:a16="http://schemas.microsoft.com/office/drawing/2014/main" id="{B5AFBFAC-4CAD-4639-B837-182FB77EF8D6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61725" y="4157663"/>
            <a:ext cx="4995863" cy="3244850"/>
          </a:xfrm>
        </p:spPr>
      </p:pic>
      <p:sp>
        <p:nvSpPr>
          <p:cNvPr id="12292" name="Text Placeholder 2">
            <a:extLst>
              <a:ext uri="{FF2B5EF4-FFF2-40B4-BE49-F238E27FC236}">
                <a16:creationId xmlns:a16="http://schemas.microsoft.com/office/drawing/2014/main" id="{F2DEC405-4BFC-4B14-9F97-E3BC0FE28283}"/>
              </a:ext>
            </a:extLst>
          </p:cNvPr>
          <p:cNvSpPr>
            <a:spLocks noGrp="1"/>
          </p:cNvSpPr>
          <p:nvPr/>
        </p:nvSpPr>
        <p:spPr bwMode="auto">
          <a:xfrm>
            <a:off x="458788" y="608013"/>
            <a:ext cx="9674225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 dirty="0"/>
              <a:t>Podpora online distribuce</a:t>
            </a:r>
            <a:endParaRPr lang="en-US" altLang="cs-CZ" b="1" dirty="0"/>
          </a:p>
        </p:txBody>
      </p:sp>
      <p:sp>
        <p:nvSpPr>
          <p:cNvPr id="12294" name="Text Placeholder 2">
            <a:extLst>
              <a:ext uri="{FF2B5EF4-FFF2-40B4-BE49-F238E27FC236}">
                <a16:creationId xmlns:a16="http://schemas.microsoft.com/office/drawing/2014/main" id="{1B1580AF-714F-4B7E-81F4-D6D6774CCE07}"/>
              </a:ext>
            </a:extLst>
          </p:cNvPr>
          <p:cNvSpPr>
            <a:spLocks noGrp="1"/>
          </p:cNvSpPr>
          <p:nvPr/>
        </p:nvSpPr>
        <p:spPr bwMode="auto">
          <a:xfrm>
            <a:off x="458788" y="2361064"/>
            <a:ext cx="9898062" cy="60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 err="1">
                <a:solidFill>
                  <a:srgbClr val="FF656A"/>
                </a:solidFill>
              </a:rPr>
              <a:t>European</a:t>
            </a:r>
            <a:r>
              <a:rPr lang="cs-CZ" altLang="cs-CZ" sz="2400" b="1" dirty="0">
                <a:solidFill>
                  <a:srgbClr val="FF656A"/>
                </a:solidFill>
              </a:rPr>
              <a:t> VOD </a:t>
            </a:r>
            <a:r>
              <a:rPr lang="cs-CZ" altLang="cs-CZ" sz="2400" b="1" dirty="0" err="1">
                <a:solidFill>
                  <a:srgbClr val="FF656A"/>
                </a:solidFill>
              </a:rPr>
              <a:t>networks</a:t>
            </a:r>
            <a:r>
              <a:rPr lang="cs-CZ" altLang="cs-CZ" sz="2400" b="1" dirty="0">
                <a:solidFill>
                  <a:srgbClr val="FF656A"/>
                </a:solidFill>
              </a:rPr>
              <a:t> and </a:t>
            </a:r>
            <a:r>
              <a:rPr lang="cs-CZ" altLang="cs-CZ" sz="2400" b="1" dirty="0" err="1">
                <a:solidFill>
                  <a:srgbClr val="FF656A"/>
                </a:solidFill>
              </a:rPr>
              <a:t>operators</a:t>
            </a:r>
            <a:endParaRPr lang="cs-CZ" altLang="cs-CZ" sz="2400" b="1" dirty="0">
              <a:solidFill>
                <a:srgbClr val="FF656A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 b="1" dirty="0">
              <a:solidFill>
                <a:srgbClr val="FF656A"/>
              </a:solidFill>
            </a:endParaRP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p</a:t>
            </a:r>
            <a:r>
              <a:rPr lang="en-US" altLang="cs-CZ" sz="2400" b="1" dirty="0" err="1"/>
              <a:t>odpora</a:t>
            </a:r>
            <a:r>
              <a:rPr lang="en-US" altLang="cs-CZ" sz="2400" b="1" dirty="0"/>
              <a:t> VOD </a:t>
            </a:r>
            <a:r>
              <a:rPr lang="en-US" altLang="cs-CZ" sz="2400" b="1" dirty="0" err="1"/>
              <a:t>platforem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sídlících</a:t>
            </a:r>
            <a:r>
              <a:rPr lang="en-US" altLang="cs-CZ" sz="2400" b="1" dirty="0"/>
              <a:t> v </a:t>
            </a:r>
            <a:r>
              <a:rPr lang="en-US" altLang="cs-CZ" sz="2400" b="1" dirty="0" err="1"/>
              <a:t>členských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zemích</a:t>
            </a:r>
            <a:r>
              <a:rPr lang="en-US" altLang="cs-CZ" sz="2400" b="1" dirty="0"/>
              <a:t> MEDIA a </a:t>
            </a:r>
            <a:r>
              <a:rPr lang="en-US" altLang="cs-CZ" sz="2400" b="1" dirty="0" err="1"/>
              <a:t>nabízejících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evropský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obsah</a:t>
            </a:r>
            <a:r>
              <a:rPr lang="en-US" altLang="cs-CZ" sz="2400" b="1" dirty="0"/>
              <a:t>, s </a:t>
            </a:r>
            <a:r>
              <a:rPr lang="en-US" altLang="cs-CZ" sz="2400" b="1" dirty="0" err="1"/>
              <a:t>cílem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zvýšit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jejich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konkurenceschopnost</a:t>
            </a:r>
            <a:r>
              <a:rPr lang="en-US" altLang="cs-CZ" sz="2400" b="1" dirty="0"/>
              <a:t> a </a:t>
            </a:r>
            <a:r>
              <a:rPr lang="en-US" altLang="cs-CZ" sz="2400" b="1" dirty="0" err="1"/>
              <a:t>zlepšit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přístupnost</a:t>
            </a:r>
            <a:r>
              <a:rPr lang="en-US" altLang="cs-CZ" sz="2400" b="1" dirty="0"/>
              <a:t> a </a:t>
            </a:r>
            <a:r>
              <a:rPr lang="en-US" altLang="cs-CZ" sz="2400" b="1" dirty="0" err="1"/>
              <a:t>viditelnost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evropských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audiovizuálních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děl</a:t>
            </a:r>
            <a:r>
              <a:rPr lang="en-US" altLang="cs-CZ" sz="2400" b="1" dirty="0"/>
              <a:t> pro </a:t>
            </a:r>
            <a:r>
              <a:rPr lang="en-US" altLang="cs-CZ" sz="2400" b="1" dirty="0" err="1"/>
              <a:t>evropské</a:t>
            </a:r>
            <a:r>
              <a:rPr lang="en-US" altLang="cs-CZ" sz="2400" b="1" dirty="0"/>
              <a:t> i </a:t>
            </a:r>
            <a:r>
              <a:rPr lang="en-US" altLang="cs-CZ" sz="2400" b="1" dirty="0" err="1"/>
              <a:t>mezinárodní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publi</a:t>
            </a:r>
            <a:r>
              <a:rPr lang="cs-CZ" altLang="cs-CZ" sz="2400" b="1" dirty="0"/>
              <a:t>k</a:t>
            </a:r>
            <a:r>
              <a:rPr lang="en-US" altLang="cs-CZ" sz="2400" b="1" dirty="0"/>
              <a:t>um</a:t>
            </a:r>
            <a:endParaRPr lang="cs-CZ" altLang="cs-CZ" sz="2400" b="1" dirty="0"/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konsorcium min. 3 VOD platforem pocházejících z min. 2 různých členských zemí MEDIA; VOD platforma nabízející své služby v min. 2 členských zemích MEDIA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minimální evropská dimenze: katalog musí obsahovat min. 1 000 audiovizuálních děl; min. 30 % děl z členských zemí MEDIA; díla musí pocházet nejméně z 5 členských zemí MEDIA a zastupovat minimálně 5 různých úředních jazyků EU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max. 60% uznatelných nákladů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cs-CZ" altLang="cs-CZ" sz="2400" b="1" dirty="0"/>
          </a:p>
          <a:p>
            <a:pPr marL="342900" indent="-34290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/>
              <a:t>uzávěrka: </a:t>
            </a:r>
            <a:r>
              <a:rPr lang="cs-CZ" altLang="cs-CZ" sz="2400" b="1" dirty="0">
                <a:solidFill>
                  <a:srgbClr val="FF656A"/>
                </a:solidFill>
              </a:rPr>
              <a:t>5. 10. 2021</a:t>
            </a:r>
            <a:endParaRPr lang="en-US" altLang="cs-CZ" sz="2400" b="1" dirty="0">
              <a:solidFill>
                <a:srgbClr val="FF656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Zástupný symbol obrázku 2" descr="Obsah obrázku strom, exteriér, osoba, oblek&#10;&#10;Popis byl vytvořen automaticky">
            <a:extLst>
              <a:ext uri="{FF2B5EF4-FFF2-40B4-BE49-F238E27FC236}">
                <a16:creationId xmlns:a16="http://schemas.microsoft.com/office/drawing/2014/main" id="{CDB15C0C-55AC-412C-9AFA-A80789ADA6B4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712700" y="0"/>
            <a:ext cx="3544888" cy="3262313"/>
          </a:xfrm>
        </p:spPr>
      </p:pic>
      <p:pic>
        <p:nvPicPr>
          <p:cNvPr id="13315" name="Zástupný symbol obrázku 4" descr="Obsah obrázku text, plot, exteriér, budova&#10;&#10;Popis byl vytvořen automaticky">
            <a:extLst>
              <a:ext uri="{FF2B5EF4-FFF2-40B4-BE49-F238E27FC236}">
                <a16:creationId xmlns:a16="http://schemas.microsoft.com/office/drawing/2014/main" id="{EA241A2F-892B-473E-AB24-5B0B8DF2ACB2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712700" y="4157663"/>
            <a:ext cx="3544888" cy="3244850"/>
          </a:xfrm>
        </p:spPr>
      </p:pic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1DA5102A-C031-4437-B966-487071C08FF9}"/>
              </a:ext>
            </a:extLst>
          </p:cNvPr>
          <p:cNvSpPr>
            <a:spLocks noGrp="1"/>
          </p:cNvSpPr>
          <p:nvPr/>
        </p:nvSpPr>
        <p:spPr bwMode="auto">
          <a:xfrm>
            <a:off x="458788" y="608013"/>
            <a:ext cx="9674225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 dirty="0"/>
              <a:t>Podpora kin (Europa Cinemas)</a:t>
            </a:r>
            <a:endParaRPr lang="en-US" altLang="cs-CZ" b="1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3F9DBB1-A777-49DB-A096-D4EEA150D71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8238" y="2434167"/>
            <a:ext cx="11214320" cy="5801784"/>
          </a:xfrm>
        </p:spPr>
        <p:txBody>
          <a:bodyPr numCol="1">
            <a:normAutofit lnSpcReduction="10000"/>
          </a:bodyPr>
          <a:lstStyle>
            <a:lvl1pPr>
              <a:defRPr sz="2400" b="1" i="0"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cs-CZ" dirty="0"/>
              <a:t>Síť kin Europa Cinemas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v ČR v současnosti 34 členských kin ve 22 městech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tzv. kaskádový grant: podporu čerpá síť Europa Cinemas a přerozděluje ji členským kinům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žádat o členství je třeba přímo u Europa Cinemas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dirty="0"/>
              <a:t>Podmínky členství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být v provozu alespoň 6 měsíců a mít systém výkazu prodaných lístků a tržeb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odehrát alespoň 520 představení ročně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mít alespoň 70 míst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vykázat minimálně 15 000 platících diváků ročně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15 – 25 % programu kina musí tvořit zahraniční evropské filmy (limit závisí na počtu sálů v kině, do % se nezapočítávají české filmy)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15 500 EUR (</a:t>
            </a:r>
            <a:r>
              <a:rPr lang="cs-CZ" dirty="0" err="1">
                <a:solidFill>
                  <a:schemeClr val="tx1"/>
                </a:solidFill>
              </a:rPr>
              <a:t>jednosálová</a:t>
            </a:r>
            <a:r>
              <a:rPr lang="cs-CZ" dirty="0">
                <a:solidFill>
                  <a:schemeClr val="tx1"/>
                </a:solidFill>
              </a:rPr>
              <a:t> kina) až 73 000 EUR (multiplexy s více než 15 sály); 80% na programovou nabídku, 20% na aktivity pro mladé diváky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uzávěrka: </a:t>
            </a:r>
            <a:r>
              <a:rPr lang="cs-CZ" dirty="0"/>
              <a:t>15. 9. 2021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Zástupný symbol obrázku 2">
            <a:extLst>
              <a:ext uri="{FF2B5EF4-FFF2-40B4-BE49-F238E27FC236}">
                <a16:creationId xmlns:a16="http://schemas.microsoft.com/office/drawing/2014/main" id="{CDB15C0C-55AC-412C-9AFA-A80789ADA6B4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12700" y="-81886"/>
            <a:ext cx="3544888" cy="3262313"/>
          </a:xfrm>
        </p:spPr>
      </p:pic>
      <p:pic>
        <p:nvPicPr>
          <p:cNvPr id="13315" name="Zástupný symbol obrázku 4">
            <a:extLst>
              <a:ext uri="{FF2B5EF4-FFF2-40B4-BE49-F238E27FC236}">
                <a16:creationId xmlns:a16="http://schemas.microsoft.com/office/drawing/2014/main" id="{EA241A2F-892B-473E-AB24-5B0B8DF2ACB2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12700" y="4259263"/>
            <a:ext cx="3544888" cy="3244850"/>
          </a:xfrm>
        </p:spPr>
      </p:pic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1DA5102A-C031-4437-B966-487071C08FF9}"/>
              </a:ext>
            </a:extLst>
          </p:cNvPr>
          <p:cNvSpPr>
            <a:spLocks noGrp="1"/>
          </p:cNvSpPr>
          <p:nvPr/>
        </p:nvSpPr>
        <p:spPr bwMode="auto">
          <a:xfrm>
            <a:off x="458788" y="608013"/>
            <a:ext cx="9674225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 dirty="0"/>
              <a:t>Další možnosti podpory</a:t>
            </a:r>
            <a:endParaRPr lang="en-US" altLang="cs-CZ" b="1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3F9DBB1-A777-49DB-A096-D4EEA150D71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8238" y="2257425"/>
            <a:ext cx="11214320" cy="5978526"/>
          </a:xfrm>
        </p:spPr>
        <p:txBody>
          <a:bodyPr numCol="1">
            <a:normAutofit lnSpcReduction="10000"/>
          </a:bodyPr>
          <a:lstStyle>
            <a:lvl1pPr>
              <a:defRPr sz="2400" b="1" i="0"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tools</a:t>
            </a:r>
            <a:r>
              <a:rPr lang="cs-CZ" dirty="0"/>
              <a:t> and business </a:t>
            </a:r>
            <a:r>
              <a:rPr lang="cs-CZ" dirty="0" err="1"/>
              <a:t>models</a:t>
            </a:r>
            <a:endParaRPr lang="cs-CZ" dirty="0"/>
          </a:p>
          <a:p>
            <a:pPr>
              <a:defRPr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en-US" dirty="0" err="1">
                <a:solidFill>
                  <a:schemeClr val="tx1"/>
                </a:solidFill>
              </a:rPr>
              <a:t>odpora</a:t>
            </a:r>
            <a:r>
              <a:rPr lang="en-US" dirty="0">
                <a:solidFill>
                  <a:schemeClr val="tx1"/>
                </a:solidFill>
              </a:rPr>
              <a:t> pro </a:t>
            </a:r>
            <a:r>
              <a:rPr lang="en-US" dirty="0" err="1">
                <a:solidFill>
                  <a:schemeClr val="tx1"/>
                </a:solidFill>
              </a:rPr>
              <a:t>vývoj</a:t>
            </a:r>
            <a:r>
              <a:rPr lang="en-US" dirty="0">
                <a:solidFill>
                  <a:schemeClr val="tx1"/>
                </a:solidFill>
              </a:rPr>
              <a:t> a/</a:t>
            </a:r>
            <a:r>
              <a:rPr lang="en-US" dirty="0" err="1">
                <a:solidFill>
                  <a:schemeClr val="tx1"/>
                </a:solidFill>
              </a:rPr>
              <a:t>nebo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šíření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inovativních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nástrojů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obchodních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modelů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zvýšení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viditelnosti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dostupnosti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diváckého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dosahu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diverzity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evropských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děl</a:t>
            </a:r>
            <a:r>
              <a:rPr lang="en-US" dirty="0">
                <a:solidFill>
                  <a:schemeClr val="tx1"/>
                </a:solidFill>
              </a:rPr>
              <a:t> v </a:t>
            </a:r>
            <a:r>
              <a:rPr lang="en-US" dirty="0" err="1">
                <a:solidFill>
                  <a:schemeClr val="tx1"/>
                </a:solidFill>
              </a:rPr>
              <a:t>digitálním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věku</a:t>
            </a:r>
            <a:r>
              <a:rPr lang="en-US" dirty="0">
                <a:solidFill>
                  <a:schemeClr val="tx1"/>
                </a:solidFill>
              </a:rPr>
              <a:t> a/</a:t>
            </a:r>
            <a:r>
              <a:rPr lang="en-US" dirty="0" err="1">
                <a:solidFill>
                  <a:schemeClr val="tx1"/>
                </a:solidFill>
              </a:rPr>
              <a:t>nebo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zlepšení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konkurenceschopnosti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evropského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audiovizuálního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průmyslu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nástroje pro titulkování a zpřístupňování/doporučování k přeshraničnímu využití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obchodní nástroje zlepšující efektivitu a transparentnost audiovizuálního trhu: automatizované systémy na management práv, technologie pro sběr a analýzu dat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obchodní modely optimalizující synergie mezi distribučními platformami (festivaly, kina, VOD)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obchodní nástroje zkoumající nové způsoby produkce, financování, distribuce nebo propagace, umožněné novými technologiemi (AI, big data, blockchain ad.)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max. 60% uznatelných nákladů, délka projektu 3 roky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uzávěrka: </a:t>
            </a:r>
            <a:r>
              <a:rPr lang="cs-CZ" dirty="0"/>
              <a:t>24. 8. 2021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1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Placeholder 7" descr="venkovsky ucitel 1.jpg">
            <a:extLst>
              <a:ext uri="{FF2B5EF4-FFF2-40B4-BE49-F238E27FC236}">
                <a16:creationId xmlns:a16="http://schemas.microsoft.com/office/drawing/2014/main" id="{ABB3F863-281B-4E28-B1E7-3B56D18AC7E7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98238" y="0"/>
            <a:ext cx="4959350" cy="7437438"/>
          </a:xfrm>
        </p:spPr>
      </p:pic>
      <p:pic>
        <p:nvPicPr>
          <p:cNvPr id="9219" name="Zástupný symbol obrázku 4" descr="Obsah obrázku osoba, černá, tmavé, noc&#10;&#10;Popis byl vytvořen automaticky">
            <a:extLst>
              <a:ext uri="{FF2B5EF4-FFF2-40B4-BE49-F238E27FC236}">
                <a16:creationId xmlns:a16="http://schemas.microsoft.com/office/drawing/2014/main" id="{5B484D88-E565-42B6-99D9-9EF74539827E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40475" y="6534150"/>
            <a:ext cx="4957763" cy="2609850"/>
          </a:xfrm>
        </p:spPr>
      </p:pic>
      <p:pic>
        <p:nvPicPr>
          <p:cNvPr id="9220" name="Zástupný symbol obrázku 2">
            <a:extLst>
              <a:ext uri="{FF2B5EF4-FFF2-40B4-BE49-F238E27FC236}">
                <a16:creationId xmlns:a16="http://schemas.microsoft.com/office/drawing/2014/main" id="{06EDBB35-4F2B-4B18-B989-2F38D27114F0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63863" y="6534150"/>
            <a:ext cx="3376612" cy="2609850"/>
          </a:xfrm>
        </p:spPr>
      </p:pic>
      <p:pic>
        <p:nvPicPr>
          <p:cNvPr id="9221" name="Picture 8" descr="30years.png">
            <a:extLst>
              <a:ext uri="{FF2B5EF4-FFF2-40B4-BE49-F238E27FC236}">
                <a16:creationId xmlns:a16="http://schemas.microsoft.com/office/drawing/2014/main" id="{CB9BD845-CCE5-45FD-91E9-29EA520A615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98238" y="5672138"/>
            <a:ext cx="314007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Placeholder 2">
            <a:extLst>
              <a:ext uri="{FF2B5EF4-FFF2-40B4-BE49-F238E27FC236}">
                <a16:creationId xmlns:a16="http://schemas.microsoft.com/office/drawing/2014/main" id="{3374C83C-63E8-42E0-BFA5-28F36FCD58D1}"/>
              </a:ext>
            </a:extLst>
          </p:cNvPr>
          <p:cNvSpPr>
            <a:spLocks noGrp="1"/>
          </p:cNvSpPr>
          <p:nvPr/>
        </p:nvSpPr>
        <p:spPr bwMode="auto">
          <a:xfrm>
            <a:off x="458788" y="3535362"/>
            <a:ext cx="9674225" cy="240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lnSpc>
                <a:spcPct val="90000"/>
              </a:lnSpc>
              <a:spcBef>
                <a:spcPts val="1338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36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9128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8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5224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4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21320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741613" indent="-303213" defTabSz="1217613">
              <a:lnSpc>
                <a:spcPct val="90000"/>
              </a:lnSpc>
              <a:spcBef>
                <a:spcPts val="663"/>
              </a:spcBef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31988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36560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41132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4570413" indent="-303213" defTabSz="1217613" eaLnBrk="0" fontAlgn="base" hangingPunct="0">
              <a:lnSpc>
                <a:spcPct val="90000"/>
              </a:lnSpc>
              <a:spcBef>
                <a:spcPts val="663"/>
              </a:spcBef>
              <a:spcAft>
                <a:spcPct val="0"/>
              </a:spcAft>
              <a:buClr>
                <a:srgbClr val="FF656A"/>
              </a:buClr>
              <a:buFont typeface="Wingdings" panose="05000000000000000000" pitchFamily="2" charset="2"/>
              <a:buChar char="§"/>
              <a:defRPr sz="2000">
                <a:solidFill>
                  <a:srgbClr val="272626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b="1" dirty="0">
                <a:solidFill>
                  <a:srgbClr val="FF656A"/>
                </a:solidFill>
              </a:rPr>
              <a:t>Kontakt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hlinkClick r:id="rId6"/>
              </a:rPr>
              <a:t>media@kreativnievropa.cz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2400" b="1" dirty="0">
                <a:hlinkClick r:id="rId7"/>
              </a:rPr>
              <a:t>vladka.chytilova@kreativnievropa.cz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525059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F4A"/>
      </a:accent1>
      <a:accent2>
        <a:srgbClr val="FF9D00"/>
      </a:accent2>
      <a:accent3>
        <a:srgbClr val="FF4316"/>
      </a:accent3>
      <a:accent4>
        <a:srgbClr val="04ABF4"/>
      </a:accent4>
      <a:accent5>
        <a:srgbClr val="13D19B"/>
      </a:accent5>
      <a:accent6>
        <a:srgbClr val="82BA46"/>
      </a:accent6>
      <a:hlink>
        <a:srgbClr val="000000"/>
      </a:hlink>
      <a:folHlink>
        <a:srgbClr val="FFFFFF"/>
      </a:folHlink>
    </a:clrScheme>
    <a:fontScheme name="PMI - THRIVE">
      <a:majorFont>
        <a:latin typeface="Tahoma bold"/>
        <a:ea typeface=""/>
        <a:cs typeface=""/>
      </a:majorFont>
      <a:minorFont>
        <a:latin typeface="Taho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19F95F53B3F0469C7D7CD3016A95CB" ma:contentTypeVersion="13" ma:contentTypeDescription="Vytvoří nový dokument" ma:contentTypeScope="" ma:versionID="f93f2217958814d959adf7a72023919b">
  <xsd:schema xmlns:xsd="http://www.w3.org/2001/XMLSchema" xmlns:xs="http://www.w3.org/2001/XMLSchema" xmlns:p="http://schemas.microsoft.com/office/2006/metadata/properties" xmlns:ns2="86929e96-4e0c-4b8c-b402-5747692292e1" xmlns:ns3="a1b83faa-3ce2-4c13-a4b6-d8dc90d9f3be" targetNamespace="http://schemas.microsoft.com/office/2006/metadata/properties" ma:root="true" ma:fieldsID="22f6bef0743547b6a1db48f893c4de09" ns2:_="" ns3:_="">
    <xsd:import namespace="86929e96-4e0c-4b8c-b402-5747692292e1"/>
    <xsd:import namespace="a1b83faa-3ce2-4c13-a4b6-d8dc90d9f3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29e96-4e0c-4b8c-b402-5747692292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b83faa-3ce2-4c13-a4b6-d8dc90d9f3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3B5C56-4FEF-46AB-9A74-EBBEF9BCFA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74F60F-2C5B-4835-A510-A8D8ACDB99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29e96-4e0c-4b8c-b402-5747692292e1"/>
    <ds:schemaRef ds:uri="a1b83faa-3ce2-4c13-a4b6-d8dc90d9f3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195</TotalTime>
  <Words>625</Words>
  <Application>Microsoft Office PowerPoint</Application>
  <PresentationFormat>Vlastní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Default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Zuzana Rakusanova</dc:creator>
  <cp:lastModifiedBy>Vlaďka Chytilová | Kreativní Evropa – MEDIA</cp:lastModifiedBy>
  <cp:revision>16</cp:revision>
  <dcterms:created xsi:type="dcterms:W3CDTF">2021-06-11T12:12:05Z</dcterms:created>
  <dcterms:modified xsi:type="dcterms:W3CDTF">2021-06-16T09:02:31Z</dcterms:modified>
</cp:coreProperties>
</file>