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omments/modernComment_11A_31A340B9.xml" ContentType="application/vnd.ms-powerpoint.comments+xml"/>
  <Override PartName="/ppt/notesSlides/notesSlide16.xml" ContentType="application/vnd.openxmlformats-officedocument.presentationml.notesSlide+xml"/>
  <Override PartName="/ppt/comments/modernComment_14F_F2C6F811.xml" ContentType="application/vnd.ms-powerpoint.comment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25"/>
  </p:notesMasterIdLst>
  <p:sldIdLst>
    <p:sldId id="279" r:id="rId5"/>
    <p:sldId id="259" r:id="rId6"/>
    <p:sldId id="296" r:id="rId7"/>
    <p:sldId id="286" r:id="rId8"/>
    <p:sldId id="266" r:id="rId9"/>
    <p:sldId id="336" r:id="rId10"/>
    <p:sldId id="258" r:id="rId11"/>
    <p:sldId id="290" r:id="rId12"/>
    <p:sldId id="287" r:id="rId13"/>
    <p:sldId id="289" r:id="rId14"/>
    <p:sldId id="337" r:id="rId15"/>
    <p:sldId id="338" r:id="rId16"/>
    <p:sldId id="339" r:id="rId17"/>
    <p:sldId id="323" r:id="rId18"/>
    <p:sldId id="334" r:id="rId19"/>
    <p:sldId id="282" r:id="rId20"/>
    <p:sldId id="335" r:id="rId21"/>
    <p:sldId id="316" r:id="rId22"/>
    <p:sldId id="315" r:id="rId23"/>
    <p:sldId id="278" r:id="rId24"/>
  </p:sldIdLst>
  <p:sldSz cx="9144000" cy="5143500" type="screen16x9"/>
  <p:notesSz cx="6858000" cy="9144000"/>
  <p:embeddedFontLst>
    <p:embeddedFont>
      <p:font typeface="Roboto" panose="02000000000000000000" pitchFamily="2" charset="0"/>
      <p:regular r:id="rId26"/>
      <p:bold r:id="rId27"/>
      <p:italic r:id="rId28"/>
      <p:boldItalic r:id="rId29"/>
    </p:embeddedFont>
    <p:embeddedFont>
      <p:font typeface="Roboto Light" panose="02000000000000000000" pitchFamily="2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BE8BA7E-F50C-0EA4-9844-9E140CC2D1E5}" name="Anna Dušková | Kreativní Evropa – MEDIA" initials="AM" userId="S::anna.duskova@kreativnievropa.cz::0eb12a8d-3b7f-4237-9154-29e2e45f9ddb" providerId="AD"/>
  <p188:author id="{630528A8-D171-04DE-C974-6A27B811B135}" name="Magdalena Müllerová | Kreativní Evropa Kultura" initials="MK" userId="S::magdalena.mullerova@kreativnievropa.cz::d8024ec6-bd25-4d9b-8a78-11b52470fd17" providerId="AD"/>
  <p188:author id="{850DE5F0-57C2-0B2E-E92F-D1510A588998}" name="Vlaďka Chytilová | Kreativní Evropa – MEDIA" initials="VM" userId="S::vladka.chytilova@kreativnievropa.cz::a7fcf4b3-12f5-47a8-9c4e-58695cbe412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E7"/>
    <a:srgbClr val="FCE0DD"/>
    <a:srgbClr val="EAF6FE"/>
    <a:srgbClr val="6550A3"/>
    <a:srgbClr val="F38A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F9E751-40CE-B0FA-567F-AC157C08AA6B}" v="55" dt="2024-12-05T08:38:47.120"/>
    <p1510:client id="{7790A0FE-577B-3B67-31BF-01BC40B7446A}" v="875" dt="2024-12-05T08:29:49.727"/>
    <p1510:client id="{7E865200-9682-23E9-14CF-BE9F6A7DB555}" v="57" dt="2024-12-05T09:57:41.154"/>
    <p1510:client id="{8518EBE1-C6E6-F7EE-F7BC-8078B007DDAD}" v="318" dt="2024-12-05T10:14:19.1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1.fntdata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40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gdalena Müllerová | Kreativní Evropa Kultura" userId="S::magdalena.mullerova@kreativnievropa.cz::d8024ec6-bd25-4d9b-8a78-11b52470fd17" providerId="AD" clId="Web-{05F9E751-40CE-B0FA-567F-AC157C08AA6B}"/>
    <pc:docChg chg="modSld">
      <pc:chgData name="Magdalena Müllerová | Kreativní Evropa Kultura" userId="S::magdalena.mullerova@kreativnievropa.cz::d8024ec6-bd25-4d9b-8a78-11b52470fd17" providerId="AD" clId="Web-{05F9E751-40CE-B0FA-567F-AC157C08AA6B}" dt="2024-12-05T08:38:47.104" v="40" actId="20577"/>
      <pc:docMkLst>
        <pc:docMk/>
      </pc:docMkLst>
      <pc:sldChg chg="modSp">
        <pc:chgData name="Magdalena Müllerová | Kreativní Evropa Kultura" userId="S::magdalena.mullerova@kreativnievropa.cz::d8024ec6-bd25-4d9b-8a78-11b52470fd17" providerId="AD" clId="Web-{05F9E751-40CE-B0FA-567F-AC157C08AA6B}" dt="2024-12-05T08:33:33.297" v="11"/>
        <pc:sldMkLst>
          <pc:docMk/>
          <pc:sldMk cId="832782521" sldId="282"/>
        </pc:sldMkLst>
        <pc:spChg chg="mod">
          <ac:chgData name="Magdalena Müllerová | Kreativní Evropa Kultura" userId="S::magdalena.mullerova@kreativnievropa.cz::d8024ec6-bd25-4d9b-8a78-11b52470fd17" providerId="AD" clId="Web-{05F9E751-40CE-B0FA-567F-AC157C08AA6B}" dt="2024-12-05T08:33:33.297" v="11"/>
          <ac:spMkLst>
            <pc:docMk/>
            <pc:sldMk cId="832782521" sldId="282"/>
            <ac:spMk id="166" creationId="{00000000-0000-0000-0000-000000000000}"/>
          </ac:spMkLst>
        </pc:spChg>
      </pc:sldChg>
      <pc:sldChg chg="addSp delSp modSp">
        <pc:chgData name="Magdalena Müllerová | Kreativní Evropa Kultura" userId="S::magdalena.mullerova@kreativnievropa.cz::d8024ec6-bd25-4d9b-8a78-11b52470fd17" providerId="AD" clId="Web-{05F9E751-40CE-B0FA-567F-AC157C08AA6B}" dt="2024-12-05T08:38:47.104" v="40" actId="20577"/>
        <pc:sldMkLst>
          <pc:docMk/>
          <pc:sldMk cId="3955372096" sldId="315"/>
        </pc:sldMkLst>
        <pc:spChg chg="add del">
          <ac:chgData name="Magdalena Müllerová | Kreativní Evropa Kultura" userId="S::magdalena.mullerova@kreativnievropa.cz::d8024ec6-bd25-4d9b-8a78-11b52470fd17" providerId="AD" clId="Web-{05F9E751-40CE-B0FA-567F-AC157C08AA6B}" dt="2024-12-05T08:36:04.833" v="24"/>
          <ac:spMkLst>
            <pc:docMk/>
            <pc:sldMk cId="3955372096" sldId="315"/>
            <ac:spMk id="3" creationId="{889FACC6-B580-9763-2C97-54B944D33E09}"/>
          </ac:spMkLst>
        </pc:spChg>
        <pc:spChg chg="mod">
          <ac:chgData name="Magdalena Müllerová | Kreativní Evropa Kultura" userId="S::magdalena.mullerova@kreativnievropa.cz::d8024ec6-bd25-4d9b-8a78-11b52470fd17" providerId="AD" clId="Web-{05F9E751-40CE-B0FA-567F-AC157C08AA6B}" dt="2024-12-05T08:38:47.104" v="40" actId="20577"/>
          <ac:spMkLst>
            <pc:docMk/>
            <pc:sldMk cId="3955372096" sldId="315"/>
            <ac:spMk id="167" creationId="{00000000-0000-0000-0000-000000000000}"/>
          </ac:spMkLst>
        </pc:spChg>
        <pc:spChg chg="mod">
          <ac:chgData name="Magdalena Müllerová | Kreativní Evropa Kultura" userId="S::magdalena.mullerova@kreativnievropa.cz::d8024ec6-bd25-4d9b-8a78-11b52470fd17" providerId="AD" clId="Web-{05F9E751-40CE-B0FA-567F-AC157C08AA6B}" dt="2024-12-05T08:36:18.302" v="31" actId="20577"/>
          <ac:spMkLst>
            <pc:docMk/>
            <pc:sldMk cId="3955372096" sldId="315"/>
            <ac:spMk id="168" creationId="{00000000-0000-0000-0000-000000000000}"/>
          </ac:spMkLst>
        </pc:spChg>
      </pc:sldChg>
      <pc:sldChg chg="modSp">
        <pc:chgData name="Magdalena Müllerová | Kreativní Evropa Kultura" userId="S::magdalena.mullerova@kreativnievropa.cz::d8024ec6-bd25-4d9b-8a78-11b52470fd17" providerId="AD" clId="Web-{05F9E751-40CE-B0FA-567F-AC157C08AA6B}" dt="2024-12-05T08:34:14.314" v="17" actId="14100"/>
        <pc:sldMkLst>
          <pc:docMk/>
          <pc:sldMk cId="4099528409" sldId="316"/>
        </pc:sldMkLst>
        <pc:spChg chg="mod">
          <ac:chgData name="Magdalena Müllerová | Kreativní Evropa Kultura" userId="S::magdalena.mullerova@kreativnievropa.cz::d8024ec6-bd25-4d9b-8a78-11b52470fd17" providerId="AD" clId="Web-{05F9E751-40CE-B0FA-567F-AC157C08AA6B}" dt="2024-12-05T08:33:51.141" v="13"/>
          <ac:spMkLst>
            <pc:docMk/>
            <pc:sldMk cId="4099528409" sldId="316"/>
            <ac:spMk id="166" creationId="{00000000-0000-0000-0000-000000000000}"/>
          </ac:spMkLst>
        </pc:spChg>
        <pc:spChg chg="mod">
          <ac:chgData name="Magdalena Müllerová | Kreativní Evropa Kultura" userId="S::magdalena.mullerova@kreativnievropa.cz::d8024ec6-bd25-4d9b-8a78-11b52470fd17" providerId="AD" clId="Web-{05F9E751-40CE-B0FA-567F-AC157C08AA6B}" dt="2024-12-05T08:34:14.314" v="17" actId="14100"/>
          <ac:spMkLst>
            <pc:docMk/>
            <pc:sldMk cId="4099528409" sldId="316"/>
            <ac:spMk id="167" creationId="{00000000-0000-0000-0000-000000000000}"/>
          </ac:spMkLst>
        </pc:spChg>
        <pc:spChg chg="mod">
          <ac:chgData name="Magdalena Müllerová | Kreativní Evropa Kultura" userId="S::magdalena.mullerova@kreativnievropa.cz::d8024ec6-bd25-4d9b-8a78-11b52470fd17" providerId="AD" clId="Web-{05F9E751-40CE-B0FA-567F-AC157C08AA6B}" dt="2024-12-05T08:34:04.313" v="15" actId="14100"/>
          <ac:spMkLst>
            <pc:docMk/>
            <pc:sldMk cId="4099528409" sldId="316"/>
            <ac:spMk id="168" creationId="{00000000-0000-0000-0000-000000000000}"/>
          </ac:spMkLst>
        </pc:spChg>
        <pc:spChg chg="mod">
          <ac:chgData name="Magdalena Müllerová | Kreativní Evropa Kultura" userId="S::magdalena.mullerova@kreativnievropa.cz::d8024ec6-bd25-4d9b-8a78-11b52470fd17" providerId="AD" clId="Web-{05F9E751-40CE-B0FA-567F-AC157C08AA6B}" dt="2024-12-05T08:34:06.735" v="16" actId="1076"/>
          <ac:spMkLst>
            <pc:docMk/>
            <pc:sldMk cId="4099528409" sldId="316"/>
            <ac:spMk id="170" creationId="{00000000-0000-0000-0000-000000000000}"/>
          </ac:spMkLst>
        </pc:spChg>
      </pc:sldChg>
      <pc:sldChg chg="addSp modSp">
        <pc:chgData name="Magdalena Müllerová | Kreativní Evropa Kultura" userId="S::magdalena.mullerova@kreativnievropa.cz::d8024ec6-bd25-4d9b-8a78-11b52470fd17" providerId="AD" clId="Web-{05F9E751-40CE-B0FA-567F-AC157C08AA6B}" dt="2024-12-05T08:33:20.124" v="10" actId="1076"/>
        <pc:sldMkLst>
          <pc:docMk/>
          <pc:sldMk cId="1929618248" sldId="334"/>
        </pc:sldMkLst>
        <pc:spChg chg="add mod ord">
          <ac:chgData name="Magdalena Müllerová | Kreativní Evropa Kultura" userId="S::magdalena.mullerova@kreativnievropa.cz::d8024ec6-bd25-4d9b-8a78-11b52470fd17" providerId="AD" clId="Web-{05F9E751-40CE-B0FA-567F-AC157C08AA6B}" dt="2024-12-05T08:32:50.155" v="5"/>
          <ac:spMkLst>
            <pc:docMk/>
            <pc:sldMk cId="1929618248" sldId="334"/>
            <ac:spMk id="5" creationId="{AA813767-6181-DA52-8A79-92FE8267BCE1}"/>
          </ac:spMkLst>
        </pc:spChg>
        <pc:spChg chg="add mod">
          <ac:chgData name="Magdalena Müllerová | Kreativní Evropa Kultura" userId="S::magdalena.mullerova@kreativnievropa.cz::d8024ec6-bd25-4d9b-8a78-11b52470fd17" providerId="AD" clId="Web-{05F9E751-40CE-B0FA-567F-AC157C08AA6B}" dt="2024-12-05T08:33:20.124" v="10" actId="1076"/>
          <ac:spMkLst>
            <pc:docMk/>
            <pc:sldMk cId="1929618248" sldId="334"/>
            <ac:spMk id="8" creationId="{2EC90C7F-5ED0-4B30-863B-70A1DCD77C66}"/>
          </ac:spMkLst>
        </pc:spChg>
        <pc:picChg chg="mod modCrop">
          <ac:chgData name="Magdalena Müllerová | Kreativní Evropa Kultura" userId="S::magdalena.mullerova@kreativnievropa.cz::d8024ec6-bd25-4d9b-8a78-11b52470fd17" providerId="AD" clId="Web-{05F9E751-40CE-B0FA-567F-AC157C08AA6B}" dt="2024-12-05T08:33:11.124" v="8" actId="1076"/>
          <ac:picMkLst>
            <pc:docMk/>
            <pc:sldMk cId="1929618248" sldId="334"/>
            <ac:picMk id="4" creationId="{C0B4E6B9-C5B0-779A-CA2B-48CBB5ED834B}"/>
          </ac:picMkLst>
        </pc:picChg>
      </pc:sldChg>
      <pc:sldChg chg="modSp">
        <pc:chgData name="Magdalena Müllerová | Kreativní Evropa Kultura" userId="S::magdalena.mullerova@kreativnievropa.cz::d8024ec6-bd25-4d9b-8a78-11b52470fd17" providerId="AD" clId="Web-{05F9E751-40CE-B0FA-567F-AC157C08AA6B}" dt="2024-12-05T08:33:41.359" v="12"/>
        <pc:sldMkLst>
          <pc:docMk/>
          <pc:sldMk cId="4073125905" sldId="335"/>
        </pc:sldMkLst>
        <pc:spChg chg="mod">
          <ac:chgData name="Magdalena Müllerová | Kreativní Evropa Kultura" userId="S::magdalena.mullerova@kreativnievropa.cz::d8024ec6-bd25-4d9b-8a78-11b52470fd17" providerId="AD" clId="Web-{05F9E751-40CE-B0FA-567F-AC157C08AA6B}" dt="2024-12-05T08:33:41.359" v="12"/>
          <ac:spMkLst>
            <pc:docMk/>
            <pc:sldMk cId="4073125905" sldId="335"/>
            <ac:spMk id="166" creationId="{00000000-0000-0000-0000-000000000000}"/>
          </ac:spMkLst>
        </pc:spChg>
      </pc:sldChg>
    </pc:docChg>
  </pc:docChgLst>
  <pc:docChgLst>
    <pc:chgData name="Magdalena Müllerová | Kreativní Evropa Kultura" userId="S::magdalena.mullerova@kreativnievropa.cz::d8024ec6-bd25-4d9b-8a78-11b52470fd17" providerId="AD" clId="Web-{8518EBE1-C6E6-F7EE-F7BC-8078B007DDAD}"/>
    <pc:docChg chg="modSld">
      <pc:chgData name="Magdalena Müllerová | Kreativní Evropa Kultura" userId="S::magdalena.mullerova@kreativnievropa.cz::d8024ec6-bd25-4d9b-8a78-11b52470fd17" providerId="AD" clId="Web-{8518EBE1-C6E6-F7EE-F7BC-8078B007DDAD}" dt="2024-12-05T10:14:17.857" v="205" actId="20577"/>
      <pc:docMkLst>
        <pc:docMk/>
      </pc:docMkLst>
      <pc:sldChg chg="modSp">
        <pc:chgData name="Magdalena Müllerová | Kreativní Evropa Kultura" userId="S::magdalena.mullerova@kreativnievropa.cz::d8024ec6-bd25-4d9b-8a78-11b52470fd17" providerId="AD" clId="Web-{8518EBE1-C6E6-F7EE-F7BC-8078B007DDAD}" dt="2024-12-05T10:09:46.022" v="143" actId="20577"/>
        <pc:sldMkLst>
          <pc:docMk/>
          <pc:sldMk cId="832782521" sldId="282"/>
        </pc:sldMkLst>
        <pc:spChg chg="mod">
          <ac:chgData name="Magdalena Müllerová | Kreativní Evropa Kultura" userId="S::magdalena.mullerova@kreativnievropa.cz::d8024ec6-bd25-4d9b-8a78-11b52470fd17" providerId="AD" clId="Web-{8518EBE1-C6E6-F7EE-F7BC-8078B007DDAD}" dt="2024-12-05T10:09:46.022" v="143" actId="20577"/>
          <ac:spMkLst>
            <pc:docMk/>
            <pc:sldMk cId="832782521" sldId="282"/>
            <ac:spMk id="167" creationId="{00000000-0000-0000-0000-000000000000}"/>
          </ac:spMkLst>
        </pc:spChg>
      </pc:sldChg>
      <pc:sldChg chg="modSp">
        <pc:chgData name="Magdalena Müllerová | Kreativní Evropa Kultura" userId="S::magdalena.mullerova@kreativnievropa.cz::d8024ec6-bd25-4d9b-8a78-11b52470fd17" providerId="AD" clId="Web-{8518EBE1-C6E6-F7EE-F7BC-8078B007DDAD}" dt="2024-12-05T10:00:37.133" v="19" actId="20577"/>
        <pc:sldMkLst>
          <pc:docMk/>
          <pc:sldMk cId="800198561" sldId="286"/>
        </pc:sldMkLst>
        <pc:spChg chg="mod">
          <ac:chgData name="Magdalena Müllerová | Kreativní Evropa Kultura" userId="S::magdalena.mullerova@kreativnievropa.cz::d8024ec6-bd25-4d9b-8a78-11b52470fd17" providerId="AD" clId="Web-{8518EBE1-C6E6-F7EE-F7BC-8078B007DDAD}" dt="2024-12-05T10:00:37.133" v="19" actId="20577"/>
          <ac:spMkLst>
            <pc:docMk/>
            <pc:sldMk cId="800198561" sldId="286"/>
            <ac:spMk id="167" creationId="{00000000-0000-0000-0000-000000000000}"/>
          </ac:spMkLst>
        </pc:spChg>
      </pc:sldChg>
      <pc:sldChg chg="modSp">
        <pc:chgData name="Magdalena Müllerová | Kreativní Evropa Kultura" userId="S::magdalena.mullerova@kreativnievropa.cz::d8024ec6-bd25-4d9b-8a78-11b52470fd17" providerId="AD" clId="Web-{8518EBE1-C6E6-F7EE-F7BC-8078B007DDAD}" dt="2024-12-05T10:02:52.387" v="66" actId="20577"/>
        <pc:sldMkLst>
          <pc:docMk/>
          <pc:sldMk cId="1088906537" sldId="289"/>
        </pc:sldMkLst>
        <pc:spChg chg="mod">
          <ac:chgData name="Magdalena Müllerová | Kreativní Evropa Kultura" userId="S::magdalena.mullerova@kreativnievropa.cz::d8024ec6-bd25-4d9b-8a78-11b52470fd17" providerId="AD" clId="Web-{8518EBE1-C6E6-F7EE-F7BC-8078B007DDAD}" dt="2024-12-05T10:02:52.387" v="66" actId="20577"/>
          <ac:spMkLst>
            <pc:docMk/>
            <pc:sldMk cId="1088906537" sldId="289"/>
            <ac:spMk id="167" creationId="{00000000-0000-0000-0000-000000000000}"/>
          </ac:spMkLst>
        </pc:spChg>
      </pc:sldChg>
      <pc:sldChg chg="modSp">
        <pc:chgData name="Magdalena Müllerová | Kreativní Evropa Kultura" userId="S::magdalena.mullerova@kreativnievropa.cz::d8024ec6-bd25-4d9b-8a78-11b52470fd17" providerId="AD" clId="Web-{8518EBE1-C6E6-F7EE-F7BC-8078B007DDAD}" dt="2024-12-05T10:14:17.857" v="205" actId="20577"/>
        <pc:sldMkLst>
          <pc:docMk/>
          <pc:sldMk cId="4099528409" sldId="316"/>
        </pc:sldMkLst>
        <pc:spChg chg="mod">
          <ac:chgData name="Magdalena Müllerová | Kreativní Evropa Kultura" userId="S::magdalena.mullerova@kreativnievropa.cz::d8024ec6-bd25-4d9b-8a78-11b52470fd17" providerId="AD" clId="Web-{8518EBE1-C6E6-F7EE-F7BC-8078B007DDAD}" dt="2024-12-05T10:14:17.857" v="205" actId="20577"/>
          <ac:spMkLst>
            <pc:docMk/>
            <pc:sldMk cId="4099528409" sldId="316"/>
            <ac:spMk id="167" creationId="{00000000-0000-0000-0000-000000000000}"/>
          </ac:spMkLst>
        </pc:spChg>
      </pc:sldChg>
      <pc:sldChg chg="modSp">
        <pc:chgData name="Magdalena Müllerová | Kreativní Evropa Kultura" userId="S::magdalena.mullerova@kreativnievropa.cz::d8024ec6-bd25-4d9b-8a78-11b52470fd17" providerId="AD" clId="Web-{8518EBE1-C6E6-F7EE-F7BC-8078B007DDAD}" dt="2024-12-05T10:05:34.094" v="134" actId="20577"/>
        <pc:sldMkLst>
          <pc:docMk/>
          <pc:sldMk cId="1929618248" sldId="334"/>
        </pc:sldMkLst>
        <pc:spChg chg="mod">
          <ac:chgData name="Magdalena Müllerová | Kreativní Evropa Kultura" userId="S::magdalena.mullerova@kreativnievropa.cz::d8024ec6-bd25-4d9b-8a78-11b52470fd17" providerId="AD" clId="Web-{8518EBE1-C6E6-F7EE-F7BC-8078B007DDAD}" dt="2024-12-05T10:05:34.094" v="134" actId="20577"/>
          <ac:spMkLst>
            <pc:docMk/>
            <pc:sldMk cId="1929618248" sldId="334"/>
            <ac:spMk id="3" creationId="{CC49D739-6434-40EB-8379-D1A483B56D1C}"/>
          </ac:spMkLst>
        </pc:spChg>
      </pc:sldChg>
      <pc:sldChg chg="modSp modCm">
        <pc:chgData name="Magdalena Müllerová | Kreativní Evropa Kultura" userId="S::magdalena.mullerova@kreativnievropa.cz::d8024ec6-bd25-4d9b-8a78-11b52470fd17" providerId="AD" clId="Web-{8518EBE1-C6E6-F7EE-F7BC-8078B007DDAD}" dt="2024-12-05T10:12:33.495" v="187" actId="20577"/>
        <pc:sldMkLst>
          <pc:docMk/>
          <pc:sldMk cId="4073125905" sldId="335"/>
        </pc:sldMkLst>
        <pc:spChg chg="mod">
          <ac:chgData name="Magdalena Müllerová | Kreativní Evropa Kultura" userId="S::magdalena.mullerova@kreativnievropa.cz::d8024ec6-bd25-4d9b-8a78-11b52470fd17" providerId="AD" clId="Web-{8518EBE1-C6E6-F7EE-F7BC-8078B007DDAD}" dt="2024-12-05T10:12:33.495" v="187" actId="20577"/>
          <ac:spMkLst>
            <pc:docMk/>
            <pc:sldMk cId="4073125905" sldId="335"/>
            <ac:spMk id="167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Magdalena Müllerová | Kreativní Evropa Kultura" userId="S::magdalena.mullerova@kreativnievropa.cz::d8024ec6-bd25-4d9b-8a78-11b52470fd17" providerId="AD" clId="Web-{8518EBE1-C6E6-F7EE-F7BC-8078B007DDAD}" dt="2024-12-05T10:09:55.210" v="145" actId="20577"/>
              <pc2:cmMkLst xmlns:pc2="http://schemas.microsoft.com/office/powerpoint/2019/9/main/command">
                <pc:docMk/>
                <pc:sldMk cId="4073125905" sldId="335"/>
                <pc2:cmMk id="{5707A9B4-4C41-46FC-AA06-3FB31475FA0E}"/>
              </pc2:cmMkLst>
            </pc226:cmChg>
          </p:ext>
        </pc:extLst>
      </pc:sldChg>
      <pc:sldChg chg="modSp">
        <pc:chgData name="Magdalena Müllerová | Kreativní Evropa Kultura" userId="S::magdalena.mullerova@kreativnievropa.cz::d8024ec6-bd25-4d9b-8a78-11b52470fd17" providerId="AD" clId="Web-{8518EBE1-C6E6-F7EE-F7BC-8078B007DDAD}" dt="2024-12-05T09:59:05.522" v="1" actId="20577"/>
        <pc:sldMkLst>
          <pc:docMk/>
          <pc:sldMk cId="2139181465" sldId="338"/>
        </pc:sldMkLst>
        <pc:spChg chg="mod">
          <ac:chgData name="Magdalena Müllerová | Kreativní Evropa Kultura" userId="S::magdalena.mullerova@kreativnievropa.cz::d8024ec6-bd25-4d9b-8a78-11b52470fd17" providerId="AD" clId="Web-{8518EBE1-C6E6-F7EE-F7BC-8078B007DDAD}" dt="2024-12-05T09:59:05.522" v="1" actId="20577"/>
          <ac:spMkLst>
            <pc:docMk/>
            <pc:sldMk cId="2139181465" sldId="338"/>
            <ac:spMk id="167" creationId="{00000000-0000-0000-0000-000000000000}"/>
          </ac:spMkLst>
        </pc:spChg>
      </pc:sldChg>
    </pc:docChg>
  </pc:docChgLst>
  <pc:docChgLst>
    <pc:chgData name="Magdalena Müllerová | Kreativní Evropa Kultura" userId="S::magdalena.mullerova@kreativnievropa.cz::d8024ec6-bd25-4d9b-8a78-11b52470fd17" providerId="AD" clId="Web-{7E865200-9682-23E9-14CF-BE9F6A7DB555}"/>
    <pc:docChg chg="modSld">
      <pc:chgData name="Magdalena Müllerová | Kreativní Evropa Kultura" userId="S::magdalena.mullerova@kreativnievropa.cz::d8024ec6-bd25-4d9b-8a78-11b52470fd17" providerId="AD" clId="Web-{7E865200-9682-23E9-14CF-BE9F6A7DB555}" dt="2024-12-05T09:57:41.154" v="27" actId="20577"/>
      <pc:docMkLst>
        <pc:docMk/>
      </pc:docMkLst>
      <pc:sldChg chg="modSp">
        <pc:chgData name="Magdalena Müllerová | Kreativní Evropa Kultura" userId="S::magdalena.mullerova@kreativnievropa.cz::d8024ec6-bd25-4d9b-8a78-11b52470fd17" providerId="AD" clId="Web-{7E865200-9682-23E9-14CF-BE9F6A7DB555}" dt="2024-12-05T09:57:41.154" v="27" actId="20577"/>
        <pc:sldMkLst>
          <pc:docMk/>
          <pc:sldMk cId="2139181465" sldId="338"/>
        </pc:sldMkLst>
        <pc:spChg chg="mod">
          <ac:chgData name="Magdalena Müllerová | Kreativní Evropa Kultura" userId="S::magdalena.mullerova@kreativnievropa.cz::d8024ec6-bd25-4d9b-8a78-11b52470fd17" providerId="AD" clId="Web-{7E865200-9682-23E9-14CF-BE9F6A7DB555}" dt="2024-12-05T09:57:41.154" v="27" actId="20577"/>
          <ac:spMkLst>
            <pc:docMk/>
            <pc:sldMk cId="2139181465" sldId="338"/>
            <ac:spMk id="167" creationId="{00000000-0000-0000-0000-000000000000}"/>
          </ac:spMkLst>
        </pc:spChg>
      </pc:sldChg>
      <pc:sldChg chg="modSp">
        <pc:chgData name="Magdalena Müllerová | Kreativní Evropa Kultura" userId="S::magdalena.mullerova@kreativnievropa.cz::d8024ec6-bd25-4d9b-8a78-11b52470fd17" providerId="AD" clId="Web-{7E865200-9682-23E9-14CF-BE9F6A7DB555}" dt="2024-12-05T09:56:14.667" v="10" actId="20577"/>
        <pc:sldMkLst>
          <pc:docMk/>
          <pc:sldMk cId="4133721295" sldId="339"/>
        </pc:sldMkLst>
        <pc:spChg chg="mod">
          <ac:chgData name="Magdalena Müllerová | Kreativní Evropa Kultura" userId="S::magdalena.mullerova@kreativnievropa.cz::d8024ec6-bd25-4d9b-8a78-11b52470fd17" providerId="AD" clId="Web-{7E865200-9682-23E9-14CF-BE9F6A7DB555}" dt="2024-12-05T09:56:14.667" v="10" actId="20577"/>
          <ac:spMkLst>
            <pc:docMk/>
            <pc:sldMk cId="4133721295" sldId="339"/>
            <ac:spMk id="167" creationId="{00000000-0000-0000-0000-000000000000}"/>
          </ac:spMkLst>
        </pc:spChg>
      </pc:sldChg>
    </pc:docChg>
  </pc:docChgLst>
  <pc:docChgLst>
    <pc:chgData name="Magdalena Müllerová | Kreativní Evropa Kultura" userId="S::magdalena.mullerova@kreativnievropa.cz::d8024ec6-bd25-4d9b-8a78-11b52470fd17" providerId="AD" clId="Web-{7790A0FE-577B-3B67-31BF-01BC40B7446A}"/>
    <pc:docChg chg="modSld">
      <pc:chgData name="Magdalena Müllerová | Kreativní Evropa Kultura" userId="S::magdalena.mullerova@kreativnievropa.cz::d8024ec6-bd25-4d9b-8a78-11b52470fd17" providerId="AD" clId="Web-{7790A0FE-577B-3B67-31BF-01BC40B7446A}" dt="2024-12-05T08:29:49.727" v="563" actId="20577"/>
      <pc:docMkLst>
        <pc:docMk/>
      </pc:docMkLst>
      <pc:sldChg chg="addSp delSp modSp">
        <pc:chgData name="Magdalena Müllerová | Kreativní Evropa Kultura" userId="S::magdalena.mullerova@kreativnievropa.cz::d8024ec6-bd25-4d9b-8a78-11b52470fd17" providerId="AD" clId="Web-{7790A0FE-577B-3B67-31BF-01BC40B7446A}" dt="2024-12-05T08:27:11.170" v="549"/>
        <pc:sldMkLst>
          <pc:docMk/>
          <pc:sldMk cId="0" sldId="258"/>
        </pc:sldMkLst>
        <pc:spChg chg="add mod">
          <ac:chgData name="Magdalena Müllerová | Kreativní Evropa Kultura" userId="S::magdalena.mullerova@kreativnievropa.cz::d8024ec6-bd25-4d9b-8a78-11b52470fd17" providerId="AD" clId="Web-{7790A0FE-577B-3B67-31BF-01BC40B7446A}" dt="2024-12-05T08:17:57.334" v="447" actId="1076"/>
          <ac:spMkLst>
            <pc:docMk/>
            <pc:sldMk cId="0" sldId="258"/>
            <ac:spMk id="3" creationId="{92AA280F-92B3-C211-2B7D-D09B84A425C4}"/>
          </ac:spMkLst>
        </pc:spChg>
        <pc:spChg chg="mod">
          <ac:chgData name="Magdalena Müllerová | Kreativní Evropa Kultura" userId="S::magdalena.mullerova@kreativnievropa.cz::d8024ec6-bd25-4d9b-8a78-11b52470fd17" providerId="AD" clId="Web-{7790A0FE-577B-3B67-31BF-01BC40B7446A}" dt="2024-12-05T08:27:11.170" v="549"/>
          <ac:spMkLst>
            <pc:docMk/>
            <pc:sldMk cId="0" sldId="258"/>
            <ac:spMk id="70" creationId="{00000000-0000-0000-0000-000000000000}"/>
          </ac:spMkLst>
        </pc:spChg>
        <pc:spChg chg="mod">
          <ac:chgData name="Magdalena Müllerová | Kreativní Evropa Kultura" userId="S::magdalena.mullerova@kreativnievropa.cz::d8024ec6-bd25-4d9b-8a78-11b52470fd17" providerId="AD" clId="Web-{7790A0FE-577B-3B67-31BF-01BC40B7446A}" dt="2024-12-05T08:20:01.452" v="470" actId="1076"/>
          <ac:spMkLst>
            <pc:docMk/>
            <pc:sldMk cId="0" sldId="258"/>
            <ac:spMk id="71" creationId="{00000000-0000-0000-0000-000000000000}"/>
          </ac:spMkLst>
        </pc:spChg>
        <pc:spChg chg="del">
          <ac:chgData name="Magdalena Müllerová | Kreativní Evropa Kultura" userId="S::magdalena.mullerova@kreativnievropa.cz::d8024ec6-bd25-4d9b-8a78-11b52470fd17" providerId="AD" clId="Web-{7790A0FE-577B-3B67-31BF-01BC40B7446A}" dt="2024-12-05T08:17:51.459" v="445"/>
          <ac:spMkLst>
            <pc:docMk/>
            <pc:sldMk cId="0" sldId="258"/>
            <ac:spMk id="74" creationId="{00000000-0000-0000-0000-000000000000}"/>
          </ac:spMkLst>
        </pc:spChg>
        <pc:spChg chg="mod">
          <ac:chgData name="Magdalena Müllerová | Kreativní Evropa Kultura" userId="S::magdalena.mullerova@kreativnievropa.cz::d8024ec6-bd25-4d9b-8a78-11b52470fd17" providerId="AD" clId="Web-{7790A0FE-577B-3B67-31BF-01BC40B7446A}" dt="2024-12-05T08:18:33.165" v="453" actId="1076"/>
          <ac:spMkLst>
            <pc:docMk/>
            <pc:sldMk cId="0" sldId="258"/>
            <ac:spMk id="77" creationId="{00000000-0000-0000-0000-000000000000}"/>
          </ac:spMkLst>
        </pc:spChg>
        <pc:picChg chg="del">
          <ac:chgData name="Magdalena Müllerová | Kreativní Evropa Kultura" userId="S::magdalena.mullerova@kreativnievropa.cz::d8024ec6-bd25-4d9b-8a78-11b52470fd17" providerId="AD" clId="Web-{7790A0FE-577B-3B67-31BF-01BC40B7446A}" dt="2024-12-05T08:18:29.118" v="452"/>
          <ac:picMkLst>
            <pc:docMk/>
            <pc:sldMk cId="0" sldId="258"/>
            <ac:picMk id="76" creationId="{00000000-0000-0000-0000-000000000000}"/>
          </ac:picMkLst>
        </pc:picChg>
      </pc:sldChg>
      <pc:sldChg chg="delSp modSp">
        <pc:chgData name="Magdalena Müllerová | Kreativní Evropa Kultura" userId="S::magdalena.mullerova@kreativnievropa.cz::d8024ec6-bd25-4d9b-8a78-11b52470fd17" providerId="AD" clId="Web-{7790A0FE-577B-3B67-31BF-01BC40B7446A}" dt="2024-12-05T08:26:44.715" v="548"/>
        <pc:sldMkLst>
          <pc:docMk/>
          <pc:sldMk cId="0" sldId="259"/>
        </pc:sldMkLst>
        <pc:spChg chg="mod">
          <ac:chgData name="Magdalena Müllerová | Kreativní Evropa Kultura" userId="S::magdalena.mullerova@kreativnievropa.cz::d8024ec6-bd25-4d9b-8a78-11b52470fd17" providerId="AD" clId="Web-{7790A0FE-577B-3B67-31BF-01BC40B7446A}" dt="2024-12-05T08:26:44.715" v="548"/>
          <ac:spMkLst>
            <pc:docMk/>
            <pc:sldMk cId="0" sldId="259"/>
            <ac:spMk id="82" creationId="{00000000-0000-0000-0000-000000000000}"/>
          </ac:spMkLst>
        </pc:spChg>
        <pc:spChg chg="del mod">
          <ac:chgData name="Magdalena Müllerová | Kreativní Evropa Kultura" userId="S::magdalena.mullerova@kreativnievropa.cz::d8024ec6-bd25-4d9b-8a78-11b52470fd17" providerId="AD" clId="Web-{7790A0FE-577B-3B67-31BF-01BC40B7446A}" dt="2024-12-05T07:50:26.064" v="59"/>
          <ac:spMkLst>
            <pc:docMk/>
            <pc:sldMk cId="0" sldId="259"/>
            <ac:spMk id="83" creationId="{00000000-0000-0000-0000-000000000000}"/>
          </ac:spMkLst>
        </pc:spChg>
        <pc:spChg chg="mod">
          <ac:chgData name="Magdalena Müllerová | Kreativní Evropa Kultura" userId="S::magdalena.mullerova@kreativnievropa.cz::d8024ec6-bd25-4d9b-8a78-11b52470fd17" providerId="AD" clId="Web-{7790A0FE-577B-3B67-31BF-01BC40B7446A}" dt="2024-12-05T07:58:37.911" v="200" actId="20577"/>
          <ac:spMkLst>
            <pc:docMk/>
            <pc:sldMk cId="0" sldId="259"/>
            <ac:spMk id="90" creationId="{00000000-0000-0000-0000-000000000000}"/>
          </ac:spMkLst>
        </pc:spChg>
      </pc:sldChg>
      <pc:sldChg chg="delSp modSp">
        <pc:chgData name="Magdalena Müllerová | Kreativní Evropa Kultura" userId="S::magdalena.mullerova@kreativnievropa.cz::d8024ec6-bd25-4d9b-8a78-11b52470fd17" providerId="AD" clId="Web-{7790A0FE-577B-3B67-31BF-01BC40B7446A}" dt="2024-12-05T07:59:33.805" v="209"/>
        <pc:sldMkLst>
          <pc:docMk/>
          <pc:sldMk cId="0" sldId="266"/>
        </pc:sldMkLst>
        <pc:spChg chg="mod">
          <ac:chgData name="Magdalena Müllerová | Kreativní Evropa Kultura" userId="S::magdalena.mullerova@kreativnievropa.cz::d8024ec6-bd25-4d9b-8a78-11b52470fd17" providerId="AD" clId="Web-{7790A0FE-577B-3B67-31BF-01BC40B7446A}" dt="2024-12-05T07:59:33.805" v="209"/>
          <ac:spMkLst>
            <pc:docMk/>
            <pc:sldMk cId="0" sldId="266"/>
            <ac:spMk id="166" creationId="{00000000-0000-0000-0000-000000000000}"/>
          </ac:spMkLst>
        </pc:spChg>
        <pc:spChg chg="mod">
          <ac:chgData name="Magdalena Müllerová | Kreativní Evropa Kultura" userId="S::magdalena.mullerova@kreativnievropa.cz::d8024ec6-bd25-4d9b-8a78-11b52470fd17" providerId="AD" clId="Web-{7790A0FE-577B-3B67-31BF-01BC40B7446A}" dt="2024-12-05T07:59:24.804" v="208" actId="14100"/>
          <ac:spMkLst>
            <pc:docMk/>
            <pc:sldMk cId="0" sldId="266"/>
            <ac:spMk id="167" creationId="{00000000-0000-0000-0000-000000000000}"/>
          </ac:spMkLst>
        </pc:spChg>
        <pc:spChg chg="mod">
          <ac:chgData name="Magdalena Müllerová | Kreativní Evropa Kultura" userId="S::magdalena.mullerova@kreativnievropa.cz::d8024ec6-bd25-4d9b-8a78-11b52470fd17" providerId="AD" clId="Web-{7790A0FE-577B-3B67-31BF-01BC40B7446A}" dt="2024-12-05T07:59:16.726" v="206" actId="14100"/>
          <ac:spMkLst>
            <pc:docMk/>
            <pc:sldMk cId="0" sldId="266"/>
            <ac:spMk id="168" creationId="{00000000-0000-0000-0000-000000000000}"/>
          </ac:spMkLst>
        </pc:spChg>
        <pc:spChg chg="del">
          <ac:chgData name="Magdalena Müllerová | Kreativní Evropa Kultura" userId="S::magdalena.mullerova@kreativnievropa.cz::d8024ec6-bd25-4d9b-8a78-11b52470fd17" providerId="AD" clId="Web-{7790A0FE-577B-3B67-31BF-01BC40B7446A}" dt="2024-12-05T07:56:28.074" v="151"/>
          <ac:spMkLst>
            <pc:docMk/>
            <pc:sldMk cId="0" sldId="266"/>
            <ac:spMk id="169" creationId="{00000000-0000-0000-0000-000000000000}"/>
          </ac:spMkLst>
        </pc:spChg>
        <pc:spChg chg="mod">
          <ac:chgData name="Magdalena Müllerová | Kreativní Evropa Kultura" userId="S::magdalena.mullerova@kreativnievropa.cz::d8024ec6-bd25-4d9b-8a78-11b52470fd17" providerId="AD" clId="Web-{7790A0FE-577B-3B67-31BF-01BC40B7446A}" dt="2024-12-05T07:59:11.929" v="205" actId="1076"/>
          <ac:spMkLst>
            <pc:docMk/>
            <pc:sldMk cId="0" sldId="266"/>
            <ac:spMk id="170" creationId="{00000000-0000-0000-0000-000000000000}"/>
          </ac:spMkLst>
        </pc:spChg>
      </pc:sldChg>
      <pc:sldChg chg="modSp">
        <pc:chgData name="Magdalena Müllerová | Kreativní Evropa Kultura" userId="S::magdalena.mullerova@kreativnievropa.cz::d8024ec6-bd25-4d9b-8a78-11b52470fd17" providerId="AD" clId="Web-{7790A0FE-577B-3B67-31BF-01BC40B7446A}" dt="2024-12-05T08:13:04.486" v="373" actId="1076"/>
        <pc:sldMkLst>
          <pc:docMk/>
          <pc:sldMk cId="0" sldId="278"/>
        </pc:sldMkLst>
        <pc:spChg chg="mod">
          <ac:chgData name="Magdalena Müllerová | Kreativní Evropa Kultura" userId="S::magdalena.mullerova@kreativnievropa.cz::d8024ec6-bd25-4d9b-8a78-11b52470fd17" providerId="AD" clId="Web-{7790A0FE-577B-3B67-31BF-01BC40B7446A}" dt="2024-12-05T08:13:04.486" v="373" actId="1076"/>
          <ac:spMkLst>
            <pc:docMk/>
            <pc:sldMk cId="0" sldId="278"/>
            <ac:spMk id="276" creationId="{00000000-0000-0000-0000-000000000000}"/>
          </ac:spMkLst>
        </pc:spChg>
        <pc:spChg chg="mod">
          <ac:chgData name="Magdalena Müllerová | Kreativní Evropa Kultura" userId="S::magdalena.mullerova@kreativnievropa.cz::d8024ec6-bd25-4d9b-8a78-11b52470fd17" providerId="AD" clId="Web-{7790A0FE-577B-3B67-31BF-01BC40B7446A}" dt="2024-12-05T08:12:44.188" v="369" actId="20577"/>
          <ac:spMkLst>
            <pc:docMk/>
            <pc:sldMk cId="0" sldId="278"/>
            <ac:spMk id="277" creationId="{00000000-0000-0000-0000-000000000000}"/>
          </ac:spMkLst>
        </pc:spChg>
        <pc:picChg chg="mod">
          <ac:chgData name="Magdalena Müllerová | Kreativní Evropa Kultura" userId="S::magdalena.mullerova@kreativnievropa.cz::d8024ec6-bd25-4d9b-8a78-11b52470fd17" providerId="AD" clId="Web-{7790A0FE-577B-3B67-31BF-01BC40B7446A}" dt="2024-12-05T08:12:49.891" v="371" actId="1076"/>
          <ac:picMkLst>
            <pc:docMk/>
            <pc:sldMk cId="0" sldId="278"/>
            <ac:picMk id="2" creationId="{BF2B5413-0E14-7EDF-3876-70F82F4079D5}"/>
          </ac:picMkLst>
        </pc:picChg>
      </pc:sldChg>
      <pc:sldChg chg="addSp delSp modSp">
        <pc:chgData name="Magdalena Müllerová | Kreativní Evropa Kultura" userId="S::magdalena.mullerova@kreativnievropa.cz::d8024ec6-bd25-4d9b-8a78-11b52470fd17" providerId="AD" clId="Web-{7790A0FE-577B-3B67-31BF-01BC40B7446A}" dt="2024-12-05T07:49:15.012" v="56" actId="1076"/>
        <pc:sldMkLst>
          <pc:docMk/>
          <pc:sldMk cId="3467604577" sldId="279"/>
        </pc:sldMkLst>
        <pc:spChg chg="mod">
          <ac:chgData name="Magdalena Müllerová | Kreativní Evropa Kultura" userId="S::magdalena.mullerova@kreativnievropa.cz::d8024ec6-bd25-4d9b-8a78-11b52470fd17" providerId="AD" clId="Web-{7790A0FE-577B-3B67-31BF-01BC40B7446A}" dt="2024-12-05T07:42:51.845" v="43" actId="20577"/>
          <ac:spMkLst>
            <pc:docMk/>
            <pc:sldMk cId="3467604577" sldId="279"/>
            <ac:spMk id="55" creationId="{00000000-0000-0000-0000-000000000000}"/>
          </ac:spMkLst>
        </pc:spChg>
        <pc:picChg chg="add mod">
          <ac:chgData name="Magdalena Müllerová | Kreativní Evropa Kultura" userId="S::magdalena.mullerova@kreativnievropa.cz::d8024ec6-bd25-4d9b-8a78-11b52470fd17" providerId="AD" clId="Web-{7790A0FE-577B-3B67-31BF-01BC40B7446A}" dt="2024-12-05T07:49:15.012" v="56" actId="1076"/>
          <ac:picMkLst>
            <pc:docMk/>
            <pc:sldMk cId="3467604577" sldId="279"/>
            <ac:picMk id="2" creationId="{554CCE5B-10CE-0FA0-EF58-45CD9B96397F}"/>
          </ac:picMkLst>
        </pc:picChg>
        <pc:picChg chg="del">
          <ac:chgData name="Magdalena Müllerová | Kreativní Evropa Kultura" userId="S::magdalena.mullerova@kreativnievropa.cz::d8024ec6-bd25-4d9b-8a78-11b52470fd17" providerId="AD" clId="Web-{7790A0FE-577B-3B67-31BF-01BC40B7446A}" dt="2024-12-05T07:49:01.668" v="53"/>
          <ac:picMkLst>
            <pc:docMk/>
            <pc:sldMk cId="3467604577" sldId="279"/>
            <ac:picMk id="3" creationId="{51E6AE30-A7D5-2ECE-E5F1-76EAAF3A9FC6}"/>
          </ac:picMkLst>
        </pc:picChg>
        <pc:picChg chg="del">
          <ac:chgData name="Magdalena Müllerová | Kreativní Evropa Kultura" userId="S::magdalena.mullerova@kreativnievropa.cz::d8024ec6-bd25-4d9b-8a78-11b52470fd17" providerId="AD" clId="Web-{7790A0FE-577B-3B67-31BF-01BC40B7446A}" dt="2024-12-05T07:49:02.996" v="54"/>
          <ac:picMkLst>
            <pc:docMk/>
            <pc:sldMk cId="3467604577" sldId="279"/>
            <ac:picMk id="56" creationId="{00000000-0000-0000-0000-000000000000}"/>
          </ac:picMkLst>
        </pc:picChg>
      </pc:sldChg>
      <pc:sldChg chg="modSp modCm">
        <pc:chgData name="Magdalena Müllerová | Kreativní Evropa Kultura" userId="S::magdalena.mullerova@kreativnievropa.cz::d8024ec6-bd25-4d9b-8a78-11b52470fd17" providerId="AD" clId="Web-{7790A0FE-577B-3B67-31BF-01BC40B7446A}" dt="2024-12-05T08:13:19.300" v="375"/>
        <pc:sldMkLst>
          <pc:docMk/>
          <pc:sldMk cId="832782521" sldId="282"/>
        </pc:sldMkLst>
        <pc:spChg chg="mod">
          <ac:chgData name="Magdalena Müllerová | Kreativní Evropa Kultura" userId="S::magdalena.mullerova@kreativnievropa.cz::d8024ec6-bd25-4d9b-8a78-11b52470fd17" providerId="AD" clId="Web-{7790A0FE-577B-3B67-31BF-01BC40B7446A}" dt="2024-12-05T08:13:19.300" v="375"/>
          <ac:spMkLst>
            <pc:docMk/>
            <pc:sldMk cId="832782521" sldId="282"/>
            <ac:spMk id="166" creationId="{00000000-0000-0000-0000-000000000000}"/>
          </ac:spMkLst>
        </pc:spChg>
        <pc:spChg chg="mod">
          <ac:chgData name="Magdalena Müllerová | Kreativní Evropa Kultura" userId="S::magdalena.mullerova@kreativnievropa.cz::d8024ec6-bd25-4d9b-8a78-11b52470fd17" providerId="AD" clId="Web-{7790A0FE-577B-3B67-31BF-01BC40B7446A}" dt="2024-12-05T08:07:59.590" v="299" actId="20577"/>
          <ac:spMkLst>
            <pc:docMk/>
            <pc:sldMk cId="832782521" sldId="282"/>
            <ac:spMk id="167" creationId="{00000000-0000-0000-0000-000000000000}"/>
          </ac:spMkLst>
        </pc:spChg>
        <pc:spChg chg="mod">
          <ac:chgData name="Magdalena Müllerová | Kreativní Evropa Kultura" userId="S::magdalena.mullerova@kreativnievropa.cz::d8024ec6-bd25-4d9b-8a78-11b52470fd17" providerId="AD" clId="Web-{7790A0FE-577B-3B67-31BF-01BC40B7446A}" dt="2024-12-05T08:05:23.704" v="270" actId="20577"/>
          <ac:spMkLst>
            <pc:docMk/>
            <pc:sldMk cId="832782521" sldId="282"/>
            <ac:spMk id="168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Magdalena Müllerová | Kreativní Evropa Kultura" userId="S::magdalena.mullerova@kreativnievropa.cz::d8024ec6-bd25-4d9b-8a78-11b52470fd17" providerId="AD" clId="Web-{7790A0FE-577B-3B67-31BF-01BC40B7446A}" dt="2024-12-05T08:05:50.237" v="278" actId="20577"/>
              <pc2:cmMkLst xmlns:pc2="http://schemas.microsoft.com/office/powerpoint/2019/9/main/command">
                <pc:docMk/>
                <pc:sldMk cId="832782521" sldId="282"/>
                <pc2:cmMk id="{5707A9B4-4C41-46FC-AA06-3FB31475FA0E}"/>
              </pc2:cmMkLst>
            </pc226:cmChg>
          </p:ext>
        </pc:extLst>
      </pc:sldChg>
      <pc:sldChg chg="modSp">
        <pc:chgData name="Magdalena Müllerová | Kreativní Evropa Kultura" userId="S::magdalena.mullerova@kreativnievropa.cz::d8024ec6-bd25-4d9b-8a78-11b52470fd17" providerId="AD" clId="Web-{7790A0FE-577B-3B67-31BF-01BC40B7446A}" dt="2024-12-05T07:59:42.056" v="212"/>
        <pc:sldMkLst>
          <pc:docMk/>
          <pc:sldMk cId="800198561" sldId="286"/>
        </pc:sldMkLst>
        <pc:spChg chg="mod">
          <ac:chgData name="Magdalena Müllerová | Kreativní Evropa Kultura" userId="S::magdalena.mullerova@kreativnievropa.cz::d8024ec6-bd25-4d9b-8a78-11b52470fd17" providerId="AD" clId="Web-{7790A0FE-577B-3B67-31BF-01BC40B7446A}" dt="2024-12-05T07:59:42.056" v="212"/>
          <ac:spMkLst>
            <pc:docMk/>
            <pc:sldMk cId="800198561" sldId="286"/>
            <ac:spMk id="166" creationId="{00000000-0000-0000-0000-000000000000}"/>
          </ac:spMkLst>
        </pc:spChg>
        <pc:spChg chg="mod">
          <ac:chgData name="Magdalena Müllerová | Kreativní Evropa Kultura" userId="S::magdalena.mullerova@kreativnievropa.cz::d8024ec6-bd25-4d9b-8a78-11b52470fd17" providerId="AD" clId="Web-{7790A0FE-577B-3B67-31BF-01BC40B7446A}" dt="2024-12-05T07:59:06.194" v="204" actId="1076"/>
          <ac:spMkLst>
            <pc:docMk/>
            <pc:sldMk cId="800198561" sldId="286"/>
            <ac:spMk id="167" creationId="{00000000-0000-0000-0000-000000000000}"/>
          </ac:spMkLst>
        </pc:spChg>
        <pc:spChg chg="mod">
          <ac:chgData name="Magdalena Müllerová | Kreativní Evropa Kultura" userId="S::magdalena.mullerova@kreativnievropa.cz::d8024ec6-bd25-4d9b-8a78-11b52470fd17" providerId="AD" clId="Web-{7790A0FE-577B-3B67-31BF-01BC40B7446A}" dt="2024-12-05T07:58:58.740" v="203" actId="14100"/>
          <ac:spMkLst>
            <pc:docMk/>
            <pc:sldMk cId="800198561" sldId="286"/>
            <ac:spMk id="168" creationId="{00000000-0000-0000-0000-000000000000}"/>
          </ac:spMkLst>
        </pc:spChg>
        <pc:spChg chg="mod">
          <ac:chgData name="Magdalena Müllerová | Kreativní Evropa Kultura" userId="S::magdalena.mullerova@kreativnievropa.cz::d8024ec6-bd25-4d9b-8a78-11b52470fd17" providerId="AD" clId="Web-{7790A0FE-577B-3B67-31BF-01BC40B7446A}" dt="2024-12-05T07:58:53.490" v="202" actId="1076"/>
          <ac:spMkLst>
            <pc:docMk/>
            <pc:sldMk cId="800198561" sldId="286"/>
            <ac:spMk id="170" creationId="{00000000-0000-0000-0000-000000000000}"/>
          </ac:spMkLst>
        </pc:spChg>
      </pc:sldChg>
      <pc:sldChg chg="delSp modSp">
        <pc:chgData name="Magdalena Müllerová | Kreativní Evropa Kultura" userId="S::magdalena.mullerova@kreativnievropa.cz::d8024ec6-bd25-4d9b-8a78-11b52470fd17" providerId="AD" clId="Web-{7790A0FE-577B-3B67-31BF-01BC40B7446A}" dt="2024-12-05T08:20:50.675" v="474"/>
        <pc:sldMkLst>
          <pc:docMk/>
          <pc:sldMk cId="1016162643" sldId="287"/>
        </pc:sldMkLst>
        <pc:spChg chg="mod">
          <ac:chgData name="Magdalena Müllerová | Kreativní Evropa Kultura" userId="S::magdalena.mullerova@kreativnievropa.cz::d8024ec6-bd25-4d9b-8a78-11b52470fd17" providerId="AD" clId="Web-{7790A0FE-577B-3B67-31BF-01BC40B7446A}" dt="2024-12-05T08:03:58.542" v="265"/>
          <ac:spMkLst>
            <pc:docMk/>
            <pc:sldMk cId="1016162643" sldId="287"/>
            <ac:spMk id="166" creationId="{00000000-0000-0000-0000-000000000000}"/>
          </ac:spMkLst>
        </pc:spChg>
        <pc:spChg chg="mod">
          <ac:chgData name="Magdalena Müllerová | Kreativní Evropa Kultura" userId="S::magdalena.mullerova@kreativnievropa.cz::d8024ec6-bd25-4d9b-8a78-11b52470fd17" providerId="AD" clId="Web-{7790A0FE-577B-3B67-31BF-01BC40B7446A}" dt="2024-12-05T08:20:35.048" v="473" actId="1076"/>
          <ac:spMkLst>
            <pc:docMk/>
            <pc:sldMk cId="1016162643" sldId="287"/>
            <ac:spMk id="167" creationId="{00000000-0000-0000-0000-000000000000}"/>
          </ac:spMkLst>
        </pc:spChg>
        <pc:spChg chg="mod">
          <ac:chgData name="Magdalena Müllerová | Kreativní Evropa Kultura" userId="S::magdalena.mullerova@kreativnievropa.cz::d8024ec6-bd25-4d9b-8a78-11b52470fd17" providerId="AD" clId="Web-{7790A0FE-577B-3B67-31BF-01BC40B7446A}" dt="2024-12-05T08:20:12.609" v="472" actId="14100"/>
          <ac:spMkLst>
            <pc:docMk/>
            <pc:sldMk cId="1016162643" sldId="287"/>
            <ac:spMk id="168" creationId="{00000000-0000-0000-0000-000000000000}"/>
          </ac:spMkLst>
        </pc:spChg>
        <pc:spChg chg="mod">
          <ac:chgData name="Magdalena Müllerová | Kreativní Evropa Kultura" userId="S::magdalena.mullerova@kreativnievropa.cz::d8024ec6-bd25-4d9b-8a78-11b52470fd17" providerId="AD" clId="Web-{7790A0FE-577B-3B67-31BF-01BC40B7446A}" dt="2024-12-05T08:20:09.140" v="471" actId="1076"/>
          <ac:spMkLst>
            <pc:docMk/>
            <pc:sldMk cId="1016162643" sldId="287"/>
            <ac:spMk id="170" creationId="{00000000-0000-0000-0000-000000000000}"/>
          </ac:spMkLst>
        </pc:spChg>
        <pc:picChg chg="del">
          <ac:chgData name="Magdalena Müllerová | Kreativní Evropa Kultura" userId="S::magdalena.mullerova@kreativnievropa.cz::d8024ec6-bd25-4d9b-8a78-11b52470fd17" providerId="AD" clId="Web-{7790A0FE-577B-3B67-31BF-01BC40B7446A}" dt="2024-12-05T08:20:50.675" v="474"/>
          <ac:picMkLst>
            <pc:docMk/>
            <pc:sldMk cId="1016162643" sldId="287"/>
            <ac:picMk id="6" creationId="{234A6C27-D88D-4AC9-959A-A4E9D1CA9A17}"/>
          </ac:picMkLst>
        </pc:picChg>
      </pc:sldChg>
      <pc:sldChg chg="addSp delSp modSp">
        <pc:chgData name="Magdalena Müllerová | Kreativní Evropa Kultura" userId="S::magdalena.mullerova@kreativnievropa.cz::d8024ec6-bd25-4d9b-8a78-11b52470fd17" providerId="AD" clId="Web-{7790A0FE-577B-3B67-31BF-01BC40B7446A}" dt="2024-12-05T08:27:30.030" v="551" actId="1076"/>
        <pc:sldMkLst>
          <pc:docMk/>
          <pc:sldMk cId="1088906537" sldId="289"/>
        </pc:sldMkLst>
        <pc:spChg chg="add mod">
          <ac:chgData name="Magdalena Müllerová | Kreativní Evropa Kultura" userId="S::magdalena.mullerova@kreativnievropa.cz::d8024ec6-bd25-4d9b-8a78-11b52470fd17" providerId="AD" clId="Web-{7790A0FE-577B-3B67-31BF-01BC40B7446A}" dt="2024-12-05T08:21:16.848" v="483" actId="20577"/>
          <ac:spMkLst>
            <pc:docMk/>
            <pc:sldMk cId="1088906537" sldId="289"/>
            <ac:spMk id="3" creationId="{DF124F68-976D-D820-CCBD-957BE836440C}"/>
          </ac:spMkLst>
        </pc:spChg>
        <pc:spChg chg="mod">
          <ac:chgData name="Magdalena Müllerová | Kreativní Evropa Kultura" userId="S::magdalena.mullerova@kreativnievropa.cz::d8024ec6-bd25-4d9b-8a78-11b52470fd17" providerId="AD" clId="Web-{7790A0FE-577B-3B67-31BF-01BC40B7446A}" dt="2024-12-05T08:04:02.167" v="266"/>
          <ac:spMkLst>
            <pc:docMk/>
            <pc:sldMk cId="1088906537" sldId="289"/>
            <ac:spMk id="166" creationId="{00000000-0000-0000-0000-000000000000}"/>
          </ac:spMkLst>
        </pc:spChg>
        <pc:spChg chg="mod">
          <ac:chgData name="Magdalena Müllerová | Kreativní Evropa Kultura" userId="S::magdalena.mullerova@kreativnievropa.cz::d8024ec6-bd25-4d9b-8a78-11b52470fd17" providerId="AD" clId="Web-{7790A0FE-577B-3B67-31BF-01BC40B7446A}" dt="2024-12-05T08:21:42.116" v="488" actId="20577"/>
          <ac:spMkLst>
            <pc:docMk/>
            <pc:sldMk cId="1088906537" sldId="289"/>
            <ac:spMk id="167" creationId="{00000000-0000-0000-0000-000000000000}"/>
          </ac:spMkLst>
        </pc:spChg>
        <pc:spChg chg="del">
          <ac:chgData name="Magdalena Müllerová | Kreativní Evropa Kultura" userId="S::magdalena.mullerova@kreativnievropa.cz::d8024ec6-bd25-4d9b-8a78-11b52470fd17" providerId="AD" clId="Web-{7790A0FE-577B-3B67-31BF-01BC40B7446A}" dt="2024-12-05T08:21:21.427" v="484"/>
          <ac:spMkLst>
            <pc:docMk/>
            <pc:sldMk cId="1088906537" sldId="289"/>
            <ac:spMk id="168" creationId="{00000000-0000-0000-0000-000000000000}"/>
          </ac:spMkLst>
        </pc:spChg>
        <pc:spChg chg="mod">
          <ac:chgData name="Magdalena Müllerová | Kreativní Evropa Kultura" userId="S::magdalena.mullerova@kreativnievropa.cz::d8024ec6-bd25-4d9b-8a78-11b52470fd17" providerId="AD" clId="Web-{7790A0FE-577B-3B67-31BF-01BC40B7446A}" dt="2024-12-05T08:27:30.030" v="551" actId="1076"/>
          <ac:spMkLst>
            <pc:docMk/>
            <pc:sldMk cId="1088906537" sldId="289"/>
            <ac:spMk id="170" creationId="{00000000-0000-0000-0000-000000000000}"/>
          </ac:spMkLst>
        </pc:spChg>
        <pc:picChg chg="del">
          <ac:chgData name="Magdalena Müllerová | Kreativní Evropa Kultura" userId="S::magdalena.mullerova@kreativnievropa.cz::d8024ec6-bd25-4d9b-8a78-11b52470fd17" providerId="AD" clId="Web-{7790A0FE-577B-3B67-31BF-01BC40B7446A}" dt="2024-12-05T08:21:32.068" v="486"/>
          <ac:picMkLst>
            <pc:docMk/>
            <pc:sldMk cId="1088906537" sldId="289"/>
            <ac:picMk id="6" creationId="{07806351-4D3E-4AFA-921F-98C4721BCF97}"/>
          </ac:picMkLst>
        </pc:picChg>
      </pc:sldChg>
      <pc:sldChg chg="addSp delSp modSp">
        <pc:chgData name="Magdalena Müllerová | Kreativní Evropa Kultura" userId="S::magdalena.mullerova@kreativnievropa.cz::d8024ec6-bd25-4d9b-8a78-11b52470fd17" providerId="AD" clId="Web-{7790A0FE-577B-3B67-31BF-01BC40B7446A}" dt="2024-12-05T08:27:20.420" v="550"/>
        <pc:sldMkLst>
          <pc:docMk/>
          <pc:sldMk cId="3024209480" sldId="290"/>
        </pc:sldMkLst>
        <pc:spChg chg="add mod">
          <ac:chgData name="Magdalena Müllerová | Kreativní Evropa Kultura" userId="S::magdalena.mullerova@kreativnievropa.cz::d8024ec6-bd25-4d9b-8a78-11b52470fd17" providerId="AD" clId="Web-{7790A0FE-577B-3B67-31BF-01BC40B7446A}" dt="2024-12-05T08:18:47.400" v="456" actId="20577"/>
          <ac:spMkLst>
            <pc:docMk/>
            <pc:sldMk cId="3024209480" sldId="290"/>
            <ac:spMk id="3" creationId="{64B16195-F62A-9D07-E8EC-FC3255198204}"/>
          </ac:spMkLst>
        </pc:spChg>
        <pc:spChg chg="add del mod">
          <ac:chgData name="Magdalena Müllerová | Kreativní Evropa Kultura" userId="S::magdalena.mullerova@kreativnievropa.cz::d8024ec6-bd25-4d9b-8a78-11b52470fd17" providerId="AD" clId="Web-{7790A0FE-577B-3B67-31BF-01BC40B7446A}" dt="2024-12-05T08:27:20.420" v="550"/>
          <ac:spMkLst>
            <pc:docMk/>
            <pc:sldMk cId="3024209480" sldId="290"/>
            <ac:spMk id="70" creationId="{00000000-0000-0000-0000-000000000000}"/>
          </ac:spMkLst>
        </pc:spChg>
        <pc:spChg chg="mod">
          <ac:chgData name="Magdalena Müllerová | Kreativní Evropa Kultura" userId="S::magdalena.mullerova@kreativnievropa.cz::d8024ec6-bd25-4d9b-8a78-11b52470fd17" providerId="AD" clId="Web-{7790A0FE-577B-3B67-31BF-01BC40B7446A}" dt="2024-12-05T08:19:44.029" v="467" actId="1076"/>
          <ac:spMkLst>
            <pc:docMk/>
            <pc:sldMk cId="3024209480" sldId="290"/>
            <ac:spMk id="71" creationId="{00000000-0000-0000-0000-000000000000}"/>
          </ac:spMkLst>
        </pc:spChg>
        <pc:spChg chg="del">
          <ac:chgData name="Magdalena Müllerová | Kreativní Evropa Kultura" userId="S::magdalena.mullerova@kreativnievropa.cz::d8024ec6-bd25-4d9b-8a78-11b52470fd17" providerId="AD" clId="Web-{7790A0FE-577B-3B67-31BF-01BC40B7446A}" dt="2024-12-05T08:19:00.589" v="459"/>
          <ac:spMkLst>
            <pc:docMk/>
            <pc:sldMk cId="3024209480" sldId="290"/>
            <ac:spMk id="74" creationId="{00000000-0000-0000-0000-000000000000}"/>
          </ac:spMkLst>
        </pc:spChg>
        <pc:spChg chg="mod">
          <ac:chgData name="Magdalena Müllerová | Kreativní Evropa Kultura" userId="S::magdalena.mullerova@kreativnievropa.cz::d8024ec6-bd25-4d9b-8a78-11b52470fd17" providerId="AD" clId="Web-{7790A0FE-577B-3B67-31BF-01BC40B7446A}" dt="2024-12-05T08:19:19.653" v="464" actId="1076"/>
          <ac:spMkLst>
            <pc:docMk/>
            <pc:sldMk cId="3024209480" sldId="290"/>
            <ac:spMk id="77" creationId="{00000000-0000-0000-0000-000000000000}"/>
          </ac:spMkLst>
        </pc:spChg>
        <pc:picChg chg="del">
          <ac:chgData name="Magdalena Müllerová | Kreativní Evropa Kultura" userId="S::magdalena.mullerova@kreativnievropa.cz::d8024ec6-bd25-4d9b-8a78-11b52470fd17" providerId="AD" clId="Web-{7790A0FE-577B-3B67-31BF-01BC40B7446A}" dt="2024-12-05T08:20:53.628" v="475"/>
          <ac:picMkLst>
            <pc:docMk/>
            <pc:sldMk cId="3024209480" sldId="290"/>
            <ac:picMk id="76" creationId="{00000000-0000-0000-0000-000000000000}"/>
          </ac:picMkLst>
        </pc:picChg>
      </pc:sldChg>
      <pc:sldChg chg="modSp">
        <pc:chgData name="Magdalena Müllerová | Kreativní Evropa Kultura" userId="S::magdalena.mullerova@kreativnievropa.cz::d8024ec6-bd25-4d9b-8a78-11b52470fd17" providerId="AD" clId="Web-{7790A0FE-577B-3B67-31BF-01BC40B7446A}" dt="2024-12-05T08:26:30.948" v="546"/>
        <pc:sldMkLst>
          <pc:docMk/>
          <pc:sldMk cId="1156790543" sldId="296"/>
        </pc:sldMkLst>
        <pc:spChg chg="mod">
          <ac:chgData name="Magdalena Müllerová | Kreativní Evropa Kultura" userId="S::magdalena.mullerova@kreativnievropa.cz::d8024ec6-bd25-4d9b-8a78-11b52470fd17" providerId="AD" clId="Web-{7790A0FE-577B-3B67-31BF-01BC40B7446A}" dt="2024-12-05T08:26:30.948" v="546"/>
          <ac:spMkLst>
            <pc:docMk/>
            <pc:sldMk cId="1156790543" sldId="296"/>
            <ac:spMk id="166" creationId="{00000000-0000-0000-0000-000000000000}"/>
          </ac:spMkLst>
        </pc:spChg>
        <pc:spChg chg="mod">
          <ac:chgData name="Magdalena Müllerová | Kreativní Evropa Kultura" userId="S::magdalena.mullerova@kreativnievropa.cz::d8024ec6-bd25-4d9b-8a78-11b52470fd17" providerId="AD" clId="Web-{7790A0FE-577B-3B67-31BF-01BC40B7446A}" dt="2024-12-05T07:53:58.579" v="107" actId="20577"/>
          <ac:spMkLst>
            <pc:docMk/>
            <pc:sldMk cId="1156790543" sldId="296"/>
            <ac:spMk id="167" creationId="{00000000-0000-0000-0000-000000000000}"/>
          </ac:spMkLst>
        </pc:spChg>
        <pc:spChg chg="mod">
          <ac:chgData name="Magdalena Müllerová | Kreativní Evropa Kultura" userId="S::magdalena.mullerova@kreativnievropa.cz::d8024ec6-bd25-4d9b-8a78-11b52470fd17" providerId="AD" clId="Web-{7790A0FE-577B-3B67-31BF-01BC40B7446A}" dt="2024-12-05T07:53:56.360" v="105" actId="20577"/>
          <ac:spMkLst>
            <pc:docMk/>
            <pc:sldMk cId="1156790543" sldId="296"/>
            <ac:spMk id="168" creationId="{00000000-0000-0000-0000-000000000000}"/>
          </ac:spMkLst>
        </pc:spChg>
        <pc:spChg chg="mod">
          <ac:chgData name="Magdalena Müllerová | Kreativní Evropa Kultura" userId="S::magdalena.mullerova@kreativnievropa.cz::d8024ec6-bd25-4d9b-8a78-11b52470fd17" providerId="AD" clId="Web-{7790A0FE-577B-3B67-31BF-01BC40B7446A}" dt="2024-12-05T07:51:57.336" v="86" actId="1076"/>
          <ac:spMkLst>
            <pc:docMk/>
            <pc:sldMk cId="1156790543" sldId="296"/>
            <ac:spMk id="170" creationId="{00000000-0000-0000-0000-000000000000}"/>
          </ac:spMkLst>
        </pc:spChg>
      </pc:sldChg>
      <pc:sldChg chg="modSp">
        <pc:chgData name="Magdalena Müllerová | Kreativní Evropa Kultura" userId="S::magdalena.mullerova@kreativnievropa.cz::d8024ec6-bd25-4d9b-8a78-11b52470fd17" providerId="AD" clId="Web-{7790A0FE-577B-3B67-31BF-01BC40B7446A}" dt="2024-12-05T08:14:15.507" v="379" actId="20577"/>
        <pc:sldMkLst>
          <pc:docMk/>
          <pc:sldMk cId="3955372096" sldId="315"/>
        </pc:sldMkLst>
        <pc:spChg chg="mod">
          <ac:chgData name="Magdalena Müllerová | Kreativní Evropa Kultura" userId="S::magdalena.mullerova@kreativnievropa.cz::d8024ec6-bd25-4d9b-8a78-11b52470fd17" providerId="AD" clId="Web-{7790A0FE-577B-3B67-31BF-01BC40B7446A}" dt="2024-12-05T08:13:10.815" v="374"/>
          <ac:spMkLst>
            <pc:docMk/>
            <pc:sldMk cId="3955372096" sldId="315"/>
            <ac:spMk id="166" creationId="{00000000-0000-0000-0000-000000000000}"/>
          </ac:spMkLst>
        </pc:spChg>
        <pc:spChg chg="mod">
          <ac:chgData name="Magdalena Müllerová | Kreativní Evropa Kultura" userId="S::magdalena.mullerova@kreativnievropa.cz::d8024ec6-bd25-4d9b-8a78-11b52470fd17" providerId="AD" clId="Web-{7790A0FE-577B-3B67-31BF-01BC40B7446A}" dt="2024-12-05T08:14:15.507" v="379" actId="20577"/>
          <ac:spMkLst>
            <pc:docMk/>
            <pc:sldMk cId="3955372096" sldId="315"/>
            <ac:spMk id="167" creationId="{00000000-0000-0000-0000-000000000000}"/>
          </ac:spMkLst>
        </pc:spChg>
      </pc:sldChg>
      <pc:sldChg chg="modSp">
        <pc:chgData name="Magdalena Müllerová | Kreativní Evropa Kultura" userId="S::magdalena.mullerova@kreativnievropa.cz::d8024ec6-bd25-4d9b-8a78-11b52470fd17" providerId="AD" clId="Web-{7790A0FE-577B-3B67-31BF-01BC40B7446A}" dt="2024-12-05T08:13:45.973" v="377" actId="20577"/>
        <pc:sldMkLst>
          <pc:docMk/>
          <pc:sldMk cId="4099528409" sldId="316"/>
        </pc:sldMkLst>
        <pc:spChg chg="mod">
          <ac:chgData name="Magdalena Müllerová | Kreativní Evropa Kultura" userId="S::magdalena.mullerova@kreativnievropa.cz::d8024ec6-bd25-4d9b-8a78-11b52470fd17" providerId="AD" clId="Web-{7790A0FE-577B-3B67-31BF-01BC40B7446A}" dt="2024-12-05T08:08:59.469" v="301" actId="1076"/>
          <ac:spMkLst>
            <pc:docMk/>
            <pc:sldMk cId="4099528409" sldId="316"/>
            <ac:spMk id="166" creationId="{00000000-0000-0000-0000-000000000000}"/>
          </ac:spMkLst>
        </pc:spChg>
        <pc:spChg chg="mod">
          <ac:chgData name="Magdalena Müllerová | Kreativní Evropa Kultura" userId="S::magdalena.mullerova@kreativnievropa.cz::d8024ec6-bd25-4d9b-8a78-11b52470fd17" providerId="AD" clId="Web-{7790A0FE-577B-3B67-31BF-01BC40B7446A}" dt="2024-12-05T08:13:45.973" v="377" actId="20577"/>
          <ac:spMkLst>
            <pc:docMk/>
            <pc:sldMk cId="4099528409" sldId="316"/>
            <ac:spMk id="167" creationId="{00000000-0000-0000-0000-000000000000}"/>
          </ac:spMkLst>
        </pc:spChg>
      </pc:sldChg>
      <pc:sldChg chg="modSp">
        <pc:chgData name="Magdalena Müllerová | Kreativní Evropa Kultura" userId="S::magdalena.mullerova@kreativnievropa.cz::d8024ec6-bd25-4d9b-8a78-11b52470fd17" providerId="AD" clId="Web-{7790A0FE-577B-3B67-31BF-01BC40B7446A}" dt="2024-12-05T08:17:00.862" v="434"/>
        <pc:sldMkLst>
          <pc:docMk/>
          <pc:sldMk cId="441743562" sldId="323"/>
        </pc:sldMkLst>
        <pc:spChg chg="mod">
          <ac:chgData name="Magdalena Müllerová | Kreativní Evropa Kultura" userId="S::magdalena.mullerova@kreativnievropa.cz::d8024ec6-bd25-4d9b-8a78-11b52470fd17" providerId="AD" clId="Web-{7790A0FE-577B-3B67-31BF-01BC40B7446A}" dt="2024-12-05T08:17:00.862" v="434"/>
          <ac:spMkLst>
            <pc:docMk/>
            <pc:sldMk cId="441743562" sldId="323"/>
            <ac:spMk id="125" creationId="{00000000-0000-0000-0000-000000000000}"/>
          </ac:spMkLst>
        </pc:spChg>
        <pc:spChg chg="mod">
          <ac:chgData name="Magdalena Müllerová | Kreativní Evropa Kultura" userId="S::magdalena.mullerova@kreativnievropa.cz::d8024ec6-bd25-4d9b-8a78-11b52470fd17" providerId="AD" clId="Web-{7790A0FE-577B-3B67-31BF-01BC40B7446A}" dt="2024-12-05T08:16:43.189" v="433" actId="20577"/>
          <ac:spMkLst>
            <pc:docMk/>
            <pc:sldMk cId="441743562" sldId="323"/>
            <ac:spMk id="126" creationId="{00000000-0000-0000-0000-000000000000}"/>
          </ac:spMkLst>
        </pc:spChg>
        <pc:spChg chg="mod">
          <ac:chgData name="Magdalena Müllerová | Kreativní Evropa Kultura" userId="S::magdalena.mullerova@kreativnievropa.cz::d8024ec6-bd25-4d9b-8a78-11b52470fd17" providerId="AD" clId="Web-{7790A0FE-577B-3B67-31BF-01BC40B7446A}" dt="2024-12-05T08:14:56.416" v="392" actId="14100"/>
          <ac:spMkLst>
            <pc:docMk/>
            <pc:sldMk cId="441743562" sldId="323"/>
            <ac:spMk id="127" creationId="{00000000-0000-0000-0000-000000000000}"/>
          </ac:spMkLst>
        </pc:spChg>
      </pc:sldChg>
      <pc:sldChg chg="modSp mod setBg">
        <pc:chgData name="Magdalena Müllerová | Kreativní Evropa Kultura" userId="S::magdalena.mullerova@kreativnievropa.cz::d8024ec6-bd25-4d9b-8a78-11b52470fd17" providerId="AD" clId="Web-{7790A0FE-577B-3B67-31BF-01BC40B7446A}" dt="2024-12-05T08:29:49.727" v="563" actId="20577"/>
        <pc:sldMkLst>
          <pc:docMk/>
          <pc:sldMk cId="1929618248" sldId="334"/>
        </pc:sldMkLst>
        <pc:spChg chg="mod">
          <ac:chgData name="Magdalena Müllerová | Kreativní Evropa Kultura" userId="S::magdalena.mullerova@kreativnievropa.cz::d8024ec6-bd25-4d9b-8a78-11b52470fd17" providerId="AD" clId="Web-{7790A0FE-577B-3B67-31BF-01BC40B7446A}" dt="2024-12-05T08:29:49.727" v="563" actId="20577"/>
          <ac:spMkLst>
            <pc:docMk/>
            <pc:sldMk cId="1929618248" sldId="334"/>
            <ac:spMk id="2" creationId="{CA5FC3C5-620D-4840-B8D3-1BA1967DBEC6}"/>
          </ac:spMkLst>
        </pc:spChg>
        <pc:spChg chg="mod">
          <ac:chgData name="Magdalena Müllerová | Kreativní Evropa Kultura" userId="S::magdalena.mullerova@kreativnievropa.cz::d8024ec6-bd25-4d9b-8a78-11b52470fd17" providerId="AD" clId="Web-{7790A0FE-577B-3B67-31BF-01BC40B7446A}" dt="2024-12-05T08:28:16.877" v="554"/>
          <ac:spMkLst>
            <pc:docMk/>
            <pc:sldMk cId="1929618248" sldId="334"/>
            <ac:spMk id="3" creationId="{CC49D739-6434-40EB-8379-D1A483B56D1C}"/>
          </ac:spMkLst>
        </pc:spChg>
      </pc:sldChg>
      <pc:sldChg chg="modSp">
        <pc:chgData name="Magdalena Müllerová | Kreativní Evropa Kultura" userId="S::magdalena.mullerova@kreativnievropa.cz::d8024ec6-bd25-4d9b-8a78-11b52470fd17" providerId="AD" clId="Web-{7790A0FE-577B-3B67-31BF-01BC40B7446A}" dt="2024-12-05T08:07:28.025" v="297" actId="14100"/>
        <pc:sldMkLst>
          <pc:docMk/>
          <pc:sldMk cId="4073125905" sldId="335"/>
        </pc:sldMkLst>
        <pc:spChg chg="mod">
          <ac:chgData name="Magdalena Müllerová | Kreativní Evropa Kultura" userId="S::magdalena.mullerova@kreativnievropa.cz::d8024ec6-bd25-4d9b-8a78-11b52470fd17" providerId="AD" clId="Web-{7790A0FE-577B-3B67-31BF-01BC40B7446A}" dt="2024-12-05T08:04:35.232" v="269"/>
          <ac:spMkLst>
            <pc:docMk/>
            <pc:sldMk cId="4073125905" sldId="335"/>
            <ac:spMk id="166" creationId="{00000000-0000-0000-0000-000000000000}"/>
          </ac:spMkLst>
        </pc:spChg>
        <pc:spChg chg="mod">
          <ac:chgData name="Magdalena Müllerová | Kreativní Evropa Kultura" userId="S::magdalena.mullerova@kreativnievropa.cz::d8024ec6-bd25-4d9b-8a78-11b52470fd17" providerId="AD" clId="Web-{7790A0FE-577B-3B67-31BF-01BC40B7446A}" dt="2024-12-05T08:07:28.025" v="297" actId="14100"/>
          <ac:spMkLst>
            <pc:docMk/>
            <pc:sldMk cId="4073125905" sldId="335"/>
            <ac:spMk id="167" creationId="{00000000-0000-0000-0000-000000000000}"/>
          </ac:spMkLst>
        </pc:spChg>
        <pc:spChg chg="mod">
          <ac:chgData name="Magdalena Müllerová | Kreativní Evropa Kultura" userId="S::magdalena.mullerova@kreativnievropa.cz::d8024ec6-bd25-4d9b-8a78-11b52470fd17" providerId="AD" clId="Web-{7790A0FE-577B-3B67-31BF-01BC40B7446A}" dt="2024-12-05T08:07:22.650" v="296" actId="20577"/>
          <ac:spMkLst>
            <pc:docMk/>
            <pc:sldMk cId="4073125905" sldId="335"/>
            <ac:spMk id="168" creationId="{00000000-0000-0000-0000-000000000000}"/>
          </ac:spMkLst>
        </pc:spChg>
      </pc:sldChg>
      <pc:sldChg chg="addSp delSp modSp">
        <pc:chgData name="Magdalena Müllerová | Kreativní Evropa Kultura" userId="S::magdalena.mullerova@kreativnievropa.cz::d8024ec6-bd25-4d9b-8a78-11b52470fd17" providerId="AD" clId="Web-{7790A0FE-577B-3B67-31BF-01BC40B7446A}" dt="2024-12-05T08:03:29.103" v="262"/>
        <pc:sldMkLst>
          <pc:docMk/>
          <pc:sldMk cId="0" sldId="336"/>
        </pc:sldMkLst>
        <pc:spChg chg="add mod">
          <ac:chgData name="Magdalena Müllerová | Kreativní Evropa Kultura" userId="S::magdalena.mullerova@kreativnievropa.cz::d8024ec6-bd25-4d9b-8a78-11b52470fd17" providerId="AD" clId="Web-{7790A0FE-577B-3B67-31BF-01BC40B7446A}" dt="2024-12-05T08:00:30.434" v="219" actId="20577"/>
          <ac:spMkLst>
            <pc:docMk/>
            <pc:sldMk cId="0" sldId="336"/>
            <ac:spMk id="3" creationId="{728CF3B9-819D-C4D7-CDA1-8EDC72354F74}"/>
          </ac:spMkLst>
        </pc:spChg>
        <pc:spChg chg="mod">
          <ac:chgData name="Magdalena Müllerová | Kreativní Evropa Kultura" userId="S::magdalena.mullerova@kreativnievropa.cz::d8024ec6-bd25-4d9b-8a78-11b52470fd17" providerId="AD" clId="Web-{7790A0FE-577B-3B67-31BF-01BC40B7446A}" dt="2024-12-05T08:03:29.103" v="262"/>
          <ac:spMkLst>
            <pc:docMk/>
            <pc:sldMk cId="0" sldId="336"/>
            <ac:spMk id="82" creationId="{00000000-0000-0000-0000-000000000000}"/>
          </ac:spMkLst>
        </pc:spChg>
        <pc:spChg chg="mod">
          <ac:chgData name="Magdalena Müllerová | Kreativní Evropa Kultura" userId="S::magdalena.mullerova@kreativnievropa.cz::d8024ec6-bd25-4d9b-8a78-11b52470fd17" providerId="AD" clId="Web-{7790A0FE-577B-3B67-31BF-01BC40B7446A}" dt="2024-12-05T08:01:32.126" v="239" actId="14100"/>
          <ac:spMkLst>
            <pc:docMk/>
            <pc:sldMk cId="0" sldId="336"/>
            <ac:spMk id="85" creationId="{00000000-0000-0000-0000-000000000000}"/>
          </ac:spMkLst>
        </pc:spChg>
        <pc:spChg chg="mod">
          <ac:chgData name="Magdalena Müllerová | Kreativní Evropa Kultura" userId="S::magdalena.mullerova@kreativnievropa.cz::d8024ec6-bd25-4d9b-8a78-11b52470fd17" providerId="AD" clId="Web-{7790A0FE-577B-3B67-31BF-01BC40B7446A}" dt="2024-12-05T08:02:18.941" v="251" actId="1076"/>
          <ac:spMkLst>
            <pc:docMk/>
            <pc:sldMk cId="0" sldId="336"/>
            <ac:spMk id="87" creationId="{00000000-0000-0000-0000-000000000000}"/>
          </ac:spMkLst>
        </pc:spChg>
        <pc:spChg chg="mod">
          <ac:chgData name="Magdalena Müllerová | Kreativní Evropa Kultura" userId="S::magdalena.mullerova@kreativnievropa.cz::d8024ec6-bd25-4d9b-8a78-11b52470fd17" providerId="AD" clId="Web-{7790A0FE-577B-3B67-31BF-01BC40B7446A}" dt="2024-12-05T08:02:42.849" v="261" actId="1076"/>
          <ac:spMkLst>
            <pc:docMk/>
            <pc:sldMk cId="0" sldId="336"/>
            <ac:spMk id="89" creationId="{00000000-0000-0000-0000-000000000000}"/>
          </ac:spMkLst>
        </pc:spChg>
        <pc:spChg chg="del">
          <ac:chgData name="Magdalena Müllerová | Kreativní Evropa Kultura" userId="S::magdalena.mullerova@kreativnievropa.cz::d8024ec6-bd25-4d9b-8a78-11b52470fd17" providerId="AD" clId="Web-{7790A0FE-577B-3B67-31BF-01BC40B7446A}" dt="2024-12-05T08:00:20.324" v="215"/>
          <ac:spMkLst>
            <pc:docMk/>
            <pc:sldMk cId="0" sldId="336"/>
            <ac:spMk id="90" creationId="{00000000-0000-0000-0000-000000000000}"/>
          </ac:spMkLst>
        </pc:spChg>
      </pc:sldChg>
      <pc:sldChg chg="delSp modSp">
        <pc:chgData name="Magdalena Müllerová | Kreativní Evropa Kultura" userId="S::magdalena.mullerova@kreativnievropa.cz::d8024ec6-bd25-4d9b-8a78-11b52470fd17" providerId="AD" clId="Web-{7790A0FE-577B-3B67-31BF-01BC40B7446A}" dt="2024-12-05T08:22:21.790" v="496" actId="1076"/>
        <pc:sldMkLst>
          <pc:docMk/>
          <pc:sldMk cId="4008164857" sldId="337"/>
        </pc:sldMkLst>
        <pc:spChg chg="mod">
          <ac:chgData name="Magdalena Müllerová | Kreativní Evropa Kultura" userId="S::magdalena.mullerova@kreativnievropa.cz::d8024ec6-bd25-4d9b-8a78-11b52470fd17" providerId="AD" clId="Web-{7790A0FE-577B-3B67-31BF-01BC40B7446A}" dt="2024-12-05T08:04:06.605" v="267"/>
          <ac:spMkLst>
            <pc:docMk/>
            <pc:sldMk cId="4008164857" sldId="337"/>
            <ac:spMk id="166" creationId="{00000000-0000-0000-0000-000000000000}"/>
          </ac:spMkLst>
        </pc:spChg>
        <pc:spChg chg="mod">
          <ac:chgData name="Magdalena Müllerová | Kreativní Evropa Kultura" userId="S::magdalena.mullerova@kreativnievropa.cz::d8024ec6-bd25-4d9b-8a78-11b52470fd17" providerId="AD" clId="Web-{7790A0FE-577B-3B67-31BF-01BC40B7446A}" dt="2024-12-05T08:22:21.790" v="496" actId="1076"/>
          <ac:spMkLst>
            <pc:docMk/>
            <pc:sldMk cId="4008164857" sldId="337"/>
            <ac:spMk id="167" creationId="{00000000-0000-0000-0000-000000000000}"/>
          </ac:spMkLst>
        </pc:spChg>
        <pc:spChg chg="mod">
          <ac:chgData name="Magdalena Müllerová | Kreativní Evropa Kultura" userId="S::magdalena.mullerova@kreativnievropa.cz::d8024ec6-bd25-4d9b-8a78-11b52470fd17" providerId="AD" clId="Web-{7790A0FE-577B-3B67-31BF-01BC40B7446A}" dt="2024-12-05T08:22:15.462" v="495" actId="14100"/>
          <ac:spMkLst>
            <pc:docMk/>
            <pc:sldMk cId="4008164857" sldId="337"/>
            <ac:spMk id="168" creationId="{00000000-0000-0000-0000-000000000000}"/>
          </ac:spMkLst>
        </pc:spChg>
        <pc:spChg chg="mod">
          <ac:chgData name="Magdalena Müllerová | Kreativní Evropa Kultura" userId="S::magdalena.mullerova@kreativnievropa.cz::d8024ec6-bd25-4d9b-8a78-11b52470fd17" providerId="AD" clId="Web-{7790A0FE-577B-3B67-31BF-01BC40B7446A}" dt="2024-12-05T08:22:12.415" v="494" actId="1076"/>
          <ac:spMkLst>
            <pc:docMk/>
            <pc:sldMk cId="4008164857" sldId="337"/>
            <ac:spMk id="170" creationId="{00000000-0000-0000-0000-000000000000}"/>
          </ac:spMkLst>
        </pc:spChg>
        <pc:picChg chg="del">
          <ac:chgData name="Magdalena Müllerová | Kreativní Evropa Kultura" userId="S::magdalena.mullerova@kreativnievropa.cz::d8024ec6-bd25-4d9b-8a78-11b52470fd17" providerId="AD" clId="Web-{7790A0FE-577B-3B67-31BF-01BC40B7446A}" dt="2024-12-05T08:22:10.977" v="493"/>
          <ac:picMkLst>
            <pc:docMk/>
            <pc:sldMk cId="4008164857" sldId="337"/>
            <ac:picMk id="6" creationId="{07806351-4D3E-4AFA-921F-98C4721BCF97}"/>
          </ac:picMkLst>
        </pc:picChg>
      </pc:sldChg>
      <pc:sldChg chg="delSp modSp">
        <pc:chgData name="Magdalena Müllerová | Kreativní Evropa Kultura" userId="S::magdalena.mullerova@kreativnievropa.cz::d8024ec6-bd25-4d9b-8a78-11b52470fd17" providerId="AD" clId="Web-{7790A0FE-577B-3B67-31BF-01BC40B7446A}" dt="2024-12-05T08:24:34.565" v="520" actId="1076"/>
        <pc:sldMkLst>
          <pc:docMk/>
          <pc:sldMk cId="2139181465" sldId="338"/>
        </pc:sldMkLst>
        <pc:spChg chg="mod">
          <ac:chgData name="Magdalena Müllerová | Kreativní Evropa Kultura" userId="S::magdalena.mullerova@kreativnievropa.cz::d8024ec6-bd25-4d9b-8a78-11b52470fd17" providerId="AD" clId="Web-{7790A0FE-577B-3B67-31BF-01BC40B7446A}" dt="2024-12-05T08:04:13.340" v="268"/>
          <ac:spMkLst>
            <pc:docMk/>
            <pc:sldMk cId="2139181465" sldId="338"/>
            <ac:spMk id="166" creationId="{00000000-0000-0000-0000-000000000000}"/>
          </ac:spMkLst>
        </pc:spChg>
        <pc:spChg chg="mod">
          <ac:chgData name="Magdalena Müllerová | Kreativní Evropa Kultura" userId="S::magdalena.mullerova@kreativnievropa.cz::d8024ec6-bd25-4d9b-8a78-11b52470fd17" providerId="AD" clId="Web-{7790A0FE-577B-3B67-31BF-01BC40B7446A}" dt="2024-12-05T08:24:28.440" v="519" actId="20577"/>
          <ac:spMkLst>
            <pc:docMk/>
            <pc:sldMk cId="2139181465" sldId="338"/>
            <ac:spMk id="167" creationId="{00000000-0000-0000-0000-000000000000}"/>
          </ac:spMkLst>
        </pc:spChg>
        <pc:spChg chg="mod">
          <ac:chgData name="Magdalena Müllerová | Kreativní Evropa Kultura" userId="S::magdalena.mullerova@kreativnievropa.cz::d8024ec6-bd25-4d9b-8a78-11b52470fd17" providerId="AD" clId="Web-{7790A0FE-577B-3B67-31BF-01BC40B7446A}" dt="2024-12-05T08:22:48.011" v="500" actId="20577"/>
          <ac:spMkLst>
            <pc:docMk/>
            <pc:sldMk cId="2139181465" sldId="338"/>
            <ac:spMk id="168" creationId="{00000000-0000-0000-0000-000000000000}"/>
          </ac:spMkLst>
        </pc:spChg>
        <pc:spChg chg="mod">
          <ac:chgData name="Magdalena Müllerová | Kreativní Evropa Kultura" userId="S::magdalena.mullerova@kreativnievropa.cz::d8024ec6-bd25-4d9b-8a78-11b52470fd17" providerId="AD" clId="Web-{7790A0FE-577B-3B67-31BF-01BC40B7446A}" dt="2024-12-05T08:24:34.565" v="520" actId="1076"/>
          <ac:spMkLst>
            <pc:docMk/>
            <pc:sldMk cId="2139181465" sldId="338"/>
            <ac:spMk id="170" creationId="{00000000-0000-0000-0000-000000000000}"/>
          </ac:spMkLst>
        </pc:spChg>
        <pc:picChg chg="del">
          <ac:chgData name="Magdalena Müllerová | Kreativní Evropa Kultura" userId="S::magdalena.mullerova@kreativnievropa.cz::d8024ec6-bd25-4d9b-8a78-11b52470fd17" providerId="AD" clId="Web-{7790A0FE-577B-3B67-31BF-01BC40B7446A}" dt="2024-12-05T08:23:00.871" v="503"/>
          <ac:picMkLst>
            <pc:docMk/>
            <pc:sldMk cId="2139181465" sldId="338"/>
            <ac:picMk id="6" creationId="{07806351-4D3E-4AFA-921F-98C4721BCF97}"/>
          </ac:picMkLst>
        </pc:picChg>
      </pc:sldChg>
      <pc:sldChg chg="addSp delSp modSp">
        <pc:chgData name="Magdalena Müllerová | Kreativní Evropa Kultura" userId="S::magdalena.mullerova@kreativnievropa.cz::d8024ec6-bd25-4d9b-8a78-11b52470fd17" providerId="AD" clId="Web-{7790A0FE-577B-3B67-31BF-01BC40B7446A}" dt="2024-12-05T08:27:49.547" v="552" actId="1076"/>
        <pc:sldMkLst>
          <pc:docMk/>
          <pc:sldMk cId="4133721295" sldId="339"/>
        </pc:sldMkLst>
        <pc:spChg chg="add mod">
          <ac:chgData name="Magdalena Müllerová | Kreativní Evropa Kultura" userId="S::magdalena.mullerova@kreativnievropa.cz::d8024ec6-bd25-4d9b-8a78-11b52470fd17" providerId="AD" clId="Web-{7790A0FE-577B-3B67-31BF-01BC40B7446A}" dt="2024-12-05T08:24:50.488" v="523" actId="20577"/>
          <ac:spMkLst>
            <pc:docMk/>
            <pc:sldMk cId="4133721295" sldId="339"/>
            <ac:spMk id="3" creationId="{F900CCE3-E91F-78CC-A5F2-AD2A2E2AB145}"/>
          </ac:spMkLst>
        </pc:spChg>
        <pc:spChg chg="mod">
          <ac:chgData name="Magdalena Müllerová | Kreativní Evropa Kultura" userId="S::magdalena.mullerova@kreativnievropa.cz::d8024ec6-bd25-4d9b-8a78-11b52470fd17" providerId="AD" clId="Web-{7790A0FE-577B-3B67-31BF-01BC40B7446A}" dt="2024-12-05T08:25:05.333" v="526" actId="1076"/>
          <ac:spMkLst>
            <pc:docMk/>
            <pc:sldMk cId="4133721295" sldId="339"/>
            <ac:spMk id="166" creationId="{00000000-0000-0000-0000-000000000000}"/>
          </ac:spMkLst>
        </pc:spChg>
        <pc:spChg chg="mod">
          <ac:chgData name="Magdalena Müllerová | Kreativní Evropa Kultura" userId="S::magdalena.mullerova@kreativnievropa.cz::d8024ec6-bd25-4d9b-8a78-11b52470fd17" providerId="AD" clId="Web-{7790A0FE-577B-3B67-31BF-01BC40B7446A}" dt="2024-12-05T08:25:52.195" v="543" actId="20577"/>
          <ac:spMkLst>
            <pc:docMk/>
            <pc:sldMk cId="4133721295" sldId="339"/>
            <ac:spMk id="167" creationId="{00000000-0000-0000-0000-000000000000}"/>
          </ac:spMkLst>
        </pc:spChg>
        <pc:spChg chg="del">
          <ac:chgData name="Magdalena Müllerová | Kreativní Evropa Kultura" userId="S::magdalena.mullerova@kreativnievropa.cz::d8024ec6-bd25-4d9b-8a78-11b52470fd17" providerId="AD" clId="Web-{7790A0FE-577B-3B67-31BF-01BC40B7446A}" dt="2024-12-05T08:24:47.894" v="522"/>
          <ac:spMkLst>
            <pc:docMk/>
            <pc:sldMk cId="4133721295" sldId="339"/>
            <ac:spMk id="168" creationId="{00000000-0000-0000-0000-000000000000}"/>
          </ac:spMkLst>
        </pc:spChg>
        <pc:spChg chg="mod">
          <ac:chgData name="Magdalena Müllerová | Kreativní Evropa Kultura" userId="S::magdalena.mullerova@kreativnievropa.cz::d8024ec6-bd25-4d9b-8a78-11b52470fd17" providerId="AD" clId="Web-{7790A0FE-577B-3B67-31BF-01BC40B7446A}" dt="2024-12-05T08:27:49.547" v="552" actId="1076"/>
          <ac:spMkLst>
            <pc:docMk/>
            <pc:sldMk cId="4133721295" sldId="339"/>
            <ac:spMk id="170" creationId="{00000000-0000-0000-0000-000000000000}"/>
          </ac:spMkLst>
        </pc:spChg>
        <pc:picChg chg="del">
          <ac:chgData name="Magdalena Müllerová | Kreativní Evropa Kultura" userId="S::magdalena.mullerova@kreativnievropa.cz::d8024ec6-bd25-4d9b-8a78-11b52470fd17" providerId="AD" clId="Web-{7790A0FE-577B-3B67-31BF-01BC40B7446A}" dt="2024-12-05T08:25:07.770" v="527"/>
          <ac:picMkLst>
            <pc:docMk/>
            <pc:sldMk cId="4133721295" sldId="339"/>
            <ac:picMk id="6" creationId="{07806351-4D3E-4AFA-921F-98C4721BCF97}"/>
          </ac:picMkLst>
        </pc:picChg>
      </pc:sldChg>
    </pc:docChg>
  </pc:docChgLst>
</pc:chgInfo>
</file>

<file path=ppt/comments/modernComment_11A_31A340B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707A9B4-4C41-46FC-AA06-3FB31475FA0E}" authorId="{9BE8BA7E-F50C-0EA4-9844-9E140CC2D1E5}" created="2024-03-20T11:26:48.372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832782521" sldId="282"/>
      <ac:spMk id="168" creationId="{00000000-0000-0000-0000-000000000000}"/>
      <ac:txMk cp="32">
        <ac:context len="33" hash="2292258122"/>
      </ac:txMk>
    </ac:txMkLst>
    <p188:pos x="1793875" y="1635125"/>
    <p188:txBody>
      <a:bodyPr/>
      <a:lstStyle/>
      <a:p>
        <a:r>
          <a:rPr lang="cs-CZ"/>
          <a:t>nechcete sem přidat nějaké obrázky? ;-)</a:t>
        </a:r>
      </a:p>
    </p188:txBody>
  </p188:cm>
</p188:cmLst>
</file>

<file path=ppt/comments/modernComment_14F_F2C6F81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707A9B4-4C41-46FC-AA06-3FB31475FA0E}" authorId="{9BE8BA7E-F50C-0EA4-9844-9E140CC2D1E5}" created="2024-03-20T11:26:48.372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832782521" sldId="282"/>
      <ac:spMk id="168" creationId="{00000000-0000-0000-0000-000000000000}"/>
      <ac:txMk cp="32">
        <ac:context len="33" hash="2292258122"/>
      </ac:txMk>
    </ac:txMkLst>
    <p188:pos x="1793875" y="1635125"/>
    <p188:txBody>
      <a:bodyPr/>
      <a:lstStyle/>
      <a:p>
        <a:r>
          <a:rPr lang="cs-CZ"/>
          <a:t>nechcete sem přidat nějaké obrázky? ;-)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68758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135ff0128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135ff0128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5276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135ff0128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135ff0128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77218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135ff0128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135ff0128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81473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135ff0128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135ff0128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31702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11e3eeed97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11e3eeed97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27464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135ff0128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135ff0128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77744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135ff0128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135ff0128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61852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135ff0128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135ff0128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74834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135ff0128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135ff0128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74834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135ff01282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1135ff01282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11e3eeed97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11e3eeed97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135ff0128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135ff0128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2702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135ff0128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135ff0128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1035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135ff0128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135ff0128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1804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11e3eeed97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11e3eeed97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2956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11e3eeed97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11e3eeed97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44866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11e3eeed97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11e3eeed97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57677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135ff0128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135ff0128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0384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6296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lide - méňe textu">
  <p:cSld name="Slide - méňe textu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3"/>
          <p:cNvSpPr/>
          <p:nvPr/>
        </p:nvSpPr>
        <p:spPr>
          <a:xfrm>
            <a:off x="-12875" y="-25400"/>
            <a:ext cx="9144000" cy="5222400"/>
          </a:xfrm>
          <a:prstGeom prst="rect">
            <a:avLst/>
          </a:prstGeom>
          <a:solidFill>
            <a:srgbClr val="EAF6F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" name="Google Shape;20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03946" y="4187100"/>
            <a:ext cx="2040200" cy="61267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3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0492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Ref idx="1001">
        <a:schemeClr val="bg1"/>
      </p:bgRef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550A3"/>
              </a:buClr>
              <a:buSzPts val="2800"/>
              <a:buFont typeface="Roboto Light"/>
              <a:buNone/>
              <a:defRPr sz="2800">
                <a:solidFill>
                  <a:srgbClr val="6550A3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48" r:id="rId3"/>
    <p:sldLayoutId id="214748366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114300" marR="0" lvl="0" indent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funding-tenders/opportunities/portal/screen/hom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kreativnievropa.cz/detail-vyzvy/obeh-evropskych-literarnich-del-2025" TargetMode="External"/><Relationship Id="rId4" Type="http://schemas.openxmlformats.org/officeDocument/2006/relationships/hyperlink" Target="https://creative-europe-media-database.eacea.ec.europa.eu/storage/MEDIA-DB-Books-Guide-Final-Oct2024.pdf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funding-tenders/opportunities/docs/2021-2027/crea/wp-call/2025/call-fiche_crea-cult-2025-lit_en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ulture.ec.europa.eu/creative-europe/projects/search/?page=1&amp;sort=&amp;domain=ce2021&amp;view=list&amp;map=false&amp;level2=culture__31052584&amp;level3=literary+translation+projects__31061532&amp;keyword=ICU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reativnievropa.cz/podporene-projekty/podporene-projektyv-ceske-republic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hyperlink" Target="https://op.europa.eu/en/publication-detail/-/publication/d157f746-54da-11ed-92ed-01aa75ed71a1/language-en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kreativnievropa.cz/financovani/vyzvy/vyzvy-kultura?wpage=1&amp;filter_challenge_program_culture=culture-moves-europe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A_31A340B9.xml"/><Relationship Id="rId7" Type="http://schemas.openxmlformats.org/officeDocument/2006/relationships/hyperlink" Target="https://europeanbooksellers.eu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versopolis.com/" TargetMode="External"/><Relationship Id="rId5" Type="http://schemas.openxmlformats.org/officeDocument/2006/relationships/hyperlink" Target="https://culture.ec.europa.eu/creative-europe/creative-europe-culture-strand/european-networks" TargetMode="External"/><Relationship Id="rId4" Type="http://schemas.openxmlformats.org/officeDocument/2006/relationships/hyperlink" Target="https://culture.ec.europa.eu/creative-europe/creative-europe-culture-strand/european-platform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4F_F2C6F8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kreativnievropa.cz/detail-vyzvy/news-media-freedom-rapid-response-mechanism" TargetMode="External"/><Relationship Id="rId5" Type="http://schemas.openxmlformats.org/officeDocument/2006/relationships/hyperlink" Target="https://www.kreativnievropa.cz/detail-vyzvy/news-media-literacy-2025" TargetMode="External"/><Relationship Id="rId4" Type="http://schemas.openxmlformats.org/officeDocument/2006/relationships/hyperlink" Target="https://www.kreativnievropa.cz/detail-vyzvy/news-journalism-partnerships-collaborations-pluralism-2025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prizeliterature.eu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viktor.debnar@kreativnievropa.cz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://www.kreativnievropa.cz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reativnievropa.cz/detail-vyzvy/obeh-evropskych-literarnich-del-2025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-39450"/>
            <a:ext cx="9144000" cy="5222400"/>
          </a:xfrm>
          <a:prstGeom prst="rect">
            <a:avLst/>
          </a:prstGeom>
          <a:solidFill>
            <a:srgbClr val="6550A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611977" y="725121"/>
            <a:ext cx="7742860" cy="278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2400">
                <a:solidFill>
                  <a:schemeClr val="lt1"/>
                </a:solidFill>
                <a:latin typeface="Roboto Light"/>
                <a:ea typeface="Roboto Light"/>
                <a:cs typeface="Roboto Light"/>
              </a:rPr>
              <a:t>OBĚH EVROPSKÝCH LITERÁRNÍCH DĚL </a:t>
            </a:r>
            <a:br>
              <a:rPr lang="cs-CZ" sz="2400">
                <a:latin typeface="Roboto Light"/>
                <a:ea typeface="Roboto Light"/>
                <a:cs typeface="Roboto Light"/>
              </a:rPr>
            </a:br>
            <a:r>
              <a:rPr lang="cs-CZ" sz="2400">
                <a:solidFill>
                  <a:schemeClr val="lt1"/>
                </a:solidFill>
                <a:latin typeface="Roboto Light"/>
                <a:ea typeface="Roboto Light"/>
                <a:cs typeface="Roboto Light"/>
              </a:rPr>
              <a:t>a DALŠÍ PODPORA LITERATURY EVROPSKOU UNIÍ</a:t>
            </a:r>
          </a:p>
          <a:p>
            <a:pPr>
              <a:lnSpc>
                <a:spcPct val="90000"/>
              </a:lnSpc>
            </a:pPr>
            <a:endParaRPr lang="cs" sz="2000">
              <a:solidFill>
                <a:schemeClr val="lt1"/>
              </a:solidFill>
              <a:latin typeface="Roboto Light"/>
              <a:ea typeface="Roboto Light"/>
              <a:cs typeface="Roboto Light"/>
            </a:endParaRPr>
          </a:p>
          <a:p>
            <a:pPr>
              <a:lnSpc>
                <a:spcPct val="90000"/>
              </a:lnSpc>
            </a:pPr>
            <a:endParaRPr lang="cs-CZ" sz="2000">
              <a:solidFill>
                <a:schemeClr val="lt1"/>
              </a:solidFill>
              <a:latin typeface="Roboto Light"/>
              <a:ea typeface="Roboto Light"/>
              <a:cs typeface="Roboto Light"/>
            </a:endParaRPr>
          </a:p>
          <a:p>
            <a:pPr>
              <a:lnSpc>
                <a:spcPct val="90000"/>
              </a:lnSpc>
            </a:pPr>
            <a:endParaRPr lang="cs-CZ" sz="2000">
              <a:solidFill>
                <a:schemeClr val="lt1"/>
              </a:solidFill>
              <a:latin typeface="Roboto Light"/>
              <a:ea typeface="Roboto Light"/>
              <a:cs typeface="Roboto Light"/>
            </a:endParaRPr>
          </a:p>
          <a:p>
            <a:pPr>
              <a:lnSpc>
                <a:spcPct val="90000"/>
              </a:lnSpc>
            </a:pPr>
            <a:endParaRPr lang="cs-CZ" sz="2000">
              <a:solidFill>
                <a:schemeClr val="lt1"/>
              </a:solidFill>
              <a:latin typeface="Roboto Light"/>
              <a:ea typeface="Roboto Light"/>
              <a:cs typeface="Roboto Light"/>
            </a:endParaRPr>
          </a:p>
          <a:p>
            <a:pPr>
              <a:lnSpc>
                <a:spcPct val="90000"/>
              </a:lnSpc>
            </a:pPr>
            <a:r>
              <a:rPr lang="cs-CZ" sz="2000">
                <a:solidFill>
                  <a:schemeClr val="lt1"/>
                </a:solidFill>
                <a:latin typeface="Roboto Light"/>
                <a:ea typeface="Roboto Light"/>
                <a:cs typeface="Roboto Light"/>
              </a:rPr>
              <a:t>Viktor </a:t>
            </a:r>
            <a:r>
              <a:rPr lang="cs-CZ" sz="2000" err="1">
                <a:solidFill>
                  <a:schemeClr val="lt1"/>
                </a:solidFill>
                <a:latin typeface="Roboto Light"/>
                <a:ea typeface="Roboto Light"/>
                <a:cs typeface="Roboto Light"/>
              </a:rPr>
              <a:t>Debnár</a:t>
            </a:r>
            <a:endParaRPr lang="cs-CZ" err="1">
              <a:solidFill>
                <a:schemeClr val="lt1"/>
              </a:solidFill>
            </a:endParaRPr>
          </a:p>
          <a:p>
            <a:pPr>
              <a:lnSpc>
                <a:spcPct val="90000"/>
              </a:lnSpc>
            </a:pPr>
            <a:endParaRPr lang="cs-CZ" sz="2000">
              <a:solidFill>
                <a:schemeClr val="lt1"/>
              </a:solidFill>
              <a:latin typeface="Roboto Light"/>
              <a:ea typeface="Roboto Light"/>
              <a:cs typeface="Roboto Light"/>
            </a:endParaRPr>
          </a:p>
          <a:p>
            <a:pPr>
              <a:lnSpc>
                <a:spcPct val="90000"/>
              </a:lnSpc>
            </a:pPr>
            <a:r>
              <a:rPr lang="cs-CZ" sz="2000">
                <a:solidFill>
                  <a:schemeClr val="lt1"/>
                </a:solidFill>
                <a:latin typeface="Roboto Light"/>
                <a:ea typeface="Roboto Light"/>
                <a:cs typeface="Roboto Light"/>
              </a:rPr>
              <a:t>Praha</a:t>
            </a:r>
            <a:r>
              <a:rPr lang="cs" sz="2000">
                <a:solidFill>
                  <a:schemeClr val="lt1"/>
                </a:solidFill>
                <a:latin typeface="Roboto Light"/>
                <a:ea typeface="Roboto Light"/>
                <a:cs typeface="Roboto Light"/>
              </a:rPr>
              <a:t>, 5. 12. 2024</a:t>
            </a:r>
          </a:p>
        </p:txBody>
      </p:sp>
      <p:pic>
        <p:nvPicPr>
          <p:cNvPr id="2" name="Obrázek 1" descr="Obsah obrázku text, snímek obrazovky, Písmo, design&#10;&#10;Popis se vygeneroval automaticky.">
            <a:extLst>
              <a:ext uri="{FF2B5EF4-FFF2-40B4-BE49-F238E27FC236}">
                <a16:creationId xmlns:a16="http://schemas.microsoft.com/office/drawing/2014/main" id="{554CCE5B-10CE-0FA0-EF58-45CD9B963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204" y="3967214"/>
            <a:ext cx="4121240" cy="117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604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/>
          <p:nvPr/>
        </p:nvSpPr>
        <p:spPr>
          <a:xfrm>
            <a:off x="0" y="0"/>
            <a:ext cx="9144000" cy="5222400"/>
          </a:xfrm>
          <a:prstGeom prst="rect">
            <a:avLst/>
          </a:prstGeom>
          <a:solidFill>
            <a:srgbClr val="EAF6FE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AF6FE"/>
              </a:solidFill>
            </a:endParaRPr>
          </a:p>
        </p:txBody>
      </p:sp>
      <p:sp>
        <p:nvSpPr>
          <p:cNvPr id="167" name="Google Shape;167;p23"/>
          <p:cNvSpPr txBox="1"/>
          <p:nvPr/>
        </p:nvSpPr>
        <p:spPr>
          <a:xfrm>
            <a:off x="260415" y="1868596"/>
            <a:ext cx="6929436" cy="2474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25450" indent="-285750">
              <a:lnSpc>
                <a:spcPct val="114999"/>
              </a:lnSpc>
              <a:buClr>
                <a:srgbClr val="6550A3"/>
              </a:buClr>
              <a:buSzPts val="1400"/>
              <a:buFont typeface="Arial"/>
              <a:buChar char="•"/>
            </a:pPr>
            <a:r>
              <a:rPr lang="cs-CZ" sz="1600" dirty="0">
                <a:solidFill>
                  <a:srgbClr val="6550A3"/>
                </a:solidFill>
                <a:latin typeface="Roboto"/>
                <a:ea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Žádost je publikovaná na portále EU FTOP</a:t>
            </a:r>
            <a:endParaRPr lang="cs-CZ" sz="1600" dirty="0">
              <a:solidFill>
                <a:srgbClr val="6550A3"/>
              </a:solidFill>
              <a:latin typeface="Roboto"/>
              <a:ea typeface="Roboto"/>
              <a:sym typeface="Roboto"/>
            </a:endParaRPr>
          </a:p>
          <a:p>
            <a:pPr marL="425450" indent="-285750">
              <a:lnSpc>
                <a:spcPct val="114999"/>
              </a:lnSpc>
              <a:buClr>
                <a:srgbClr val="6550A3"/>
              </a:buClr>
              <a:buSzPts val="1400"/>
              <a:buFont typeface="Arial"/>
              <a:buChar char="•"/>
            </a:pPr>
            <a:r>
              <a:rPr lang="cs-CZ" sz="1600" dirty="0">
                <a:solidFill>
                  <a:srgbClr val="6550A3"/>
                </a:solidFill>
                <a:latin typeface="Roboto"/>
                <a:ea typeface="Roboto"/>
                <a:sym typeface="Roboto"/>
              </a:rPr>
              <a:t>Části: A (administrativní), B (technická; 70 s.), C (doplňující údaje)</a:t>
            </a:r>
            <a:endParaRPr lang="cs-CZ" sz="1600" dirty="0">
              <a:solidFill>
                <a:srgbClr val="6550A3"/>
              </a:solidFill>
              <a:latin typeface="Roboto"/>
              <a:ea typeface="Roboto"/>
            </a:endParaRPr>
          </a:p>
          <a:p>
            <a:pPr marL="425450" indent="-285750">
              <a:lnSpc>
                <a:spcPct val="114999"/>
              </a:lnSpc>
              <a:buClr>
                <a:srgbClr val="6550A3"/>
              </a:buClr>
              <a:buSzPts val="1400"/>
              <a:buFont typeface="Arial"/>
              <a:buChar char="•"/>
            </a:pPr>
            <a:r>
              <a:rPr lang="cs-CZ" sz="1600" dirty="0">
                <a:solidFill>
                  <a:srgbClr val="6550A3"/>
                </a:solidFill>
                <a:latin typeface="Roboto"/>
                <a:ea typeface="Roboto"/>
                <a:sym typeface="Roboto"/>
              </a:rPr>
              <a:t>Přílohy: rozpočet, CV manažerů a překladatelů, </a:t>
            </a:r>
            <a:br>
              <a:rPr lang="cs-CZ" sz="1600" dirty="0">
                <a:latin typeface="Roboto"/>
                <a:ea typeface="Roboto"/>
              </a:rPr>
            </a:br>
            <a:r>
              <a:rPr lang="cs-CZ" sz="1600" dirty="0">
                <a:solidFill>
                  <a:srgbClr val="6550A3"/>
                </a:solidFill>
                <a:latin typeface="Roboto"/>
                <a:ea typeface="Roboto"/>
                <a:sym typeface="Roboto"/>
              </a:rPr>
              <a:t>seznam minulých projektů, seznam publikací ad.</a:t>
            </a:r>
            <a:endParaRPr lang="cs-CZ" sz="1600" dirty="0">
              <a:solidFill>
                <a:srgbClr val="6550A3"/>
              </a:solidFill>
              <a:latin typeface="Roboto"/>
              <a:ea typeface="Roboto"/>
            </a:endParaRPr>
          </a:p>
          <a:p>
            <a:pPr marL="425450" indent="-285750">
              <a:lnSpc>
                <a:spcPct val="114999"/>
              </a:lnSpc>
              <a:buClr>
                <a:srgbClr val="6550A3"/>
              </a:buClr>
              <a:buSzPts val="1400"/>
              <a:buFont typeface="Arial"/>
              <a:buChar char="•"/>
            </a:pPr>
            <a:r>
              <a:rPr lang="cs-CZ" sz="1600" dirty="0">
                <a:solidFill>
                  <a:srgbClr val="6550A3"/>
                </a:solidFill>
                <a:latin typeface="Roboto"/>
                <a:ea typeface="Roboto"/>
                <a:sym typeface="Roboto"/>
              </a:rPr>
              <a:t>databáze knih (MEDIA DB), </a:t>
            </a:r>
            <a:r>
              <a:rPr lang="cs-CZ" sz="1600" dirty="0">
                <a:solidFill>
                  <a:srgbClr val="6550A3"/>
                </a:solidFill>
                <a:latin typeface="Roboto"/>
                <a:ea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návod</a:t>
            </a:r>
            <a:endParaRPr lang="cs-CZ" sz="1600" dirty="0">
              <a:solidFill>
                <a:srgbClr val="6550A3"/>
              </a:solidFill>
              <a:latin typeface="Roboto"/>
              <a:ea typeface="Roboto"/>
              <a:sym typeface="Roboto"/>
            </a:endParaRPr>
          </a:p>
          <a:p>
            <a:pPr marL="425450" indent="-285750">
              <a:lnSpc>
                <a:spcPct val="114999"/>
              </a:lnSpc>
              <a:buClr>
                <a:srgbClr val="6550A3"/>
              </a:buClr>
              <a:buSzPts val="1400"/>
              <a:buChar char="•"/>
            </a:pPr>
            <a:endParaRPr lang="cs-CZ" sz="1600" dirty="0">
              <a:solidFill>
                <a:srgbClr val="6550A3"/>
              </a:solidFill>
              <a:latin typeface="Roboto"/>
              <a:ea typeface="Roboto"/>
              <a:sym typeface="Roboto"/>
            </a:endParaRPr>
          </a:p>
          <a:p>
            <a:pPr marL="139700">
              <a:lnSpc>
                <a:spcPct val="114999"/>
              </a:lnSpc>
              <a:buClr>
                <a:srgbClr val="6550A3"/>
              </a:buClr>
              <a:buSzPts val="1400"/>
            </a:pPr>
            <a:r>
              <a:rPr lang="cs-CZ" sz="1600" dirty="0">
                <a:solidFill>
                  <a:srgbClr val="6550A3"/>
                </a:solidFill>
                <a:latin typeface="Roboto"/>
                <a:ea typeface="Roboto"/>
                <a:hlinkClick r:id="rId5"/>
              </a:rPr>
              <a:t>Informace k výzvě</a:t>
            </a:r>
          </a:p>
          <a:p>
            <a:r>
              <a:rPr lang="cs-CZ" sz="2000" dirty="0">
                <a:solidFill>
                  <a:srgbClr val="6550A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lang="cs-CZ" sz="2000" dirty="0"/>
          </a:p>
        </p:txBody>
      </p:sp>
      <p:sp>
        <p:nvSpPr>
          <p:cNvPr id="170" name="Google Shape;170;p23"/>
          <p:cNvSpPr/>
          <p:nvPr/>
        </p:nvSpPr>
        <p:spPr>
          <a:xfrm>
            <a:off x="7474148" y="1059170"/>
            <a:ext cx="2631600" cy="2631600"/>
          </a:xfrm>
          <a:prstGeom prst="ellipse">
            <a:avLst/>
          </a:prstGeom>
          <a:solidFill>
            <a:srgbClr val="6550A3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550A3"/>
              </a:solidFill>
            </a:endParaRPr>
          </a:p>
        </p:txBody>
      </p:sp>
      <p:sp>
        <p:nvSpPr>
          <p:cNvPr id="3" name="Google Shape;168;p23">
            <a:extLst>
              <a:ext uri="{FF2B5EF4-FFF2-40B4-BE49-F238E27FC236}">
                <a16:creationId xmlns:a16="http://schemas.microsoft.com/office/drawing/2014/main" id="{DF124F68-976D-D820-CCBD-957BE836440C}"/>
              </a:ext>
            </a:extLst>
          </p:cNvPr>
          <p:cNvSpPr txBox="1"/>
          <p:nvPr/>
        </p:nvSpPr>
        <p:spPr>
          <a:xfrm>
            <a:off x="261529" y="509554"/>
            <a:ext cx="7729368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cs-CZ" sz="3000">
                <a:solidFill>
                  <a:srgbClr val="6550A3"/>
                </a:solidFill>
                <a:latin typeface="Roboto Light"/>
                <a:ea typeface="Roboto Light"/>
                <a:cs typeface="Roboto Light"/>
                <a:sym typeface="Roboto Light"/>
              </a:rPr>
              <a:t>OBĚH EVROPSKÝCH LITERÁRNÍCH DĚL </a:t>
            </a:r>
            <a:br>
              <a:rPr lang="cs-CZ" sz="3000">
                <a:latin typeface="Roboto Light"/>
                <a:ea typeface="Roboto Light"/>
                <a:cs typeface="Roboto Light"/>
              </a:rPr>
            </a:br>
            <a:r>
              <a:rPr lang="cs-CZ" sz="3000">
                <a:solidFill>
                  <a:srgbClr val="6550A3"/>
                </a:solidFill>
                <a:latin typeface="Roboto Light"/>
                <a:ea typeface="Roboto Light"/>
                <a:cs typeface="Roboto Light"/>
              </a:rPr>
              <a:t>Žádost </a:t>
            </a:r>
          </a:p>
        </p:txBody>
      </p:sp>
    </p:spTree>
    <p:extLst>
      <p:ext uri="{BB962C8B-B14F-4D97-AF65-F5344CB8AC3E}">
        <p14:creationId xmlns:p14="http://schemas.microsoft.com/office/powerpoint/2010/main" val="1088906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/>
          <p:nvPr/>
        </p:nvSpPr>
        <p:spPr>
          <a:xfrm>
            <a:off x="0" y="0"/>
            <a:ext cx="9144000" cy="5222400"/>
          </a:xfrm>
          <a:prstGeom prst="rect">
            <a:avLst/>
          </a:prstGeom>
          <a:solidFill>
            <a:srgbClr val="EAF6FE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AF6FE"/>
              </a:solidFill>
            </a:endParaRPr>
          </a:p>
        </p:txBody>
      </p:sp>
      <p:sp>
        <p:nvSpPr>
          <p:cNvPr id="167" name="Google Shape;167;p23"/>
          <p:cNvSpPr txBox="1"/>
          <p:nvPr/>
        </p:nvSpPr>
        <p:spPr>
          <a:xfrm>
            <a:off x="271839" y="1899695"/>
            <a:ext cx="4751110" cy="1341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25450" lvl="0" indent="-285750">
              <a:lnSpc>
                <a:spcPct val="114999"/>
              </a:lnSpc>
              <a:buClr>
                <a:srgbClr val="6550A3"/>
              </a:buClr>
              <a:buSzPts val="1400"/>
              <a:buFont typeface="Arial"/>
              <a:buChar char="•"/>
            </a:pPr>
            <a:r>
              <a:rPr lang="cs-CZ" sz="1600">
                <a:solidFill>
                  <a:srgbClr val="6550A3"/>
                </a:solidFill>
                <a:latin typeface="Roboto"/>
                <a:ea typeface="Roboto"/>
                <a:sym typeface="Roboto"/>
              </a:rPr>
              <a:t>Větrné mlýny</a:t>
            </a:r>
          </a:p>
          <a:p>
            <a:pPr marL="425450" lvl="0" indent="-285750">
              <a:lnSpc>
                <a:spcPct val="114999"/>
              </a:lnSpc>
              <a:buClr>
                <a:srgbClr val="6550A3"/>
              </a:buClr>
              <a:buSzPts val="1400"/>
              <a:buFont typeface="Arial"/>
              <a:buChar char="•"/>
            </a:pPr>
            <a:r>
              <a:rPr lang="cs-CZ" sz="1600">
                <a:solidFill>
                  <a:srgbClr val="6550A3"/>
                </a:solidFill>
                <a:latin typeface="Roboto"/>
                <a:ea typeface="Roboto"/>
                <a:sym typeface="Roboto"/>
              </a:rPr>
              <a:t>Bourdon</a:t>
            </a:r>
          </a:p>
          <a:p>
            <a:pPr marL="425450" lvl="0" indent="-285750">
              <a:lnSpc>
                <a:spcPct val="114999"/>
              </a:lnSpc>
              <a:buClr>
                <a:srgbClr val="6550A3"/>
              </a:buClr>
              <a:buSzPts val="1400"/>
              <a:buFont typeface="Arial"/>
              <a:buChar char="•"/>
            </a:pPr>
            <a:r>
              <a:rPr lang="cs-CZ" sz="1600">
                <a:solidFill>
                  <a:srgbClr val="6550A3"/>
                </a:solidFill>
                <a:latin typeface="Roboto"/>
                <a:ea typeface="Roboto"/>
                <a:sym typeface="Roboto"/>
              </a:rPr>
              <a:t>zahraniční nakladatelé (</a:t>
            </a:r>
            <a:r>
              <a:rPr lang="cs-CZ" sz="1600" err="1">
                <a:solidFill>
                  <a:srgbClr val="6550A3"/>
                </a:solidFill>
                <a:latin typeface="Roboto"/>
                <a:ea typeface="Roboto"/>
                <a:sym typeface="Roboto"/>
              </a:rPr>
              <a:t>Arete</a:t>
            </a:r>
            <a:r>
              <a:rPr lang="cs-CZ" sz="1600">
                <a:solidFill>
                  <a:srgbClr val="6550A3"/>
                </a:solidFill>
                <a:latin typeface="Roboto"/>
                <a:ea typeface="Roboto"/>
                <a:sym typeface="Roboto"/>
              </a:rPr>
              <a:t>, ICU)</a:t>
            </a:r>
            <a:endParaRPr lang="cs-CZ" sz="1600">
              <a:solidFill>
                <a:srgbClr val="6550A3"/>
              </a:solidFill>
              <a:latin typeface="Roboto"/>
              <a:ea typeface="Roboto"/>
            </a:endParaRPr>
          </a:p>
          <a:p>
            <a:r>
              <a:rPr lang="cs-CZ" sz="2000">
                <a:solidFill>
                  <a:srgbClr val="6550A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lang="cs-CZ" sz="2000"/>
          </a:p>
        </p:txBody>
      </p:sp>
      <p:sp>
        <p:nvSpPr>
          <p:cNvPr id="168" name="Google Shape;168;p23"/>
          <p:cNvSpPr txBox="1"/>
          <p:nvPr/>
        </p:nvSpPr>
        <p:spPr>
          <a:xfrm>
            <a:off x="270656" y="319525"/>
            <a:ext cx="7323520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cs-CZ" sz="3000">
                <a:solidFill>
                  <a:srgbClr val="6550A3"/>
                </a:solidFill>
                <a:latin typeface="Roboto Light"/>
                <a:ea typeface="Roboto Light"/>
                <a:cs typeface="Roboto Light"/>
                <a:sym typeface="Roboto Light"/>
              </a:rPr>
              <a:t>OBĚH EVROPSKÝCH LITERÁRNÍCH DĚL </a:t>
            </a:r>
            <a:br>
              <a:rPr lang="cs-CZ" sz="3000">
                <a:latin typeface="Roboto Light"/>
                <a:ea typeface="Roboto Light"/>
                <a:cs typeface="Roboto Light"/>
              </a:rPr>
            </a:br>
            <a:r>
              <a:rPr lang="cs-CZ" sz="3000">
                <a:solidFill>
                  <a:srgbClr val="6550A3"/>
                </a:solidFill>
                <a:latin typeface="Roboto Light"/>
                <a:ea typeface="Roboto Light"/>
                <a:cs typeface="Roboto Light"/>
                <a:sym typeface="Roboto Light"/>
              </a:rPr>
              <a:t>Příklady podpořených projektů</a:t>
            </a:r>
            <a:endParaRPr lang="cs-CZ" sz="3000">
              <a:solidFill>
                <a:srgbClr val="6550A3"/>
              </a:solidFill>
              <a:latin typeface="Roboto Light"/>
              <a:ea typeface="Roboto Light"/>
              <a:cs typeface="Roboto Light"/>
            </a:endParaRPr>
          </a:p>
        </p:txBody>
      </p:sp>
      <p:sp>
        <p:nvSpPr>
          <p:cNvPr id="170" name="Google Shape;170;p23"/>
          <p:cNvSpPr/>
          <p:nvPr/>
        </p:nvSpPr>
        <p:spPr>
          <a:xfrm>
            <a:off x="5585714" y="2972453"/>
            <a:ext cx="2631600" cy="2631600"/>
          </a:xfrm>
          <a:prstGeom prst="ellipse">
            <a:avLst/>
          </a:prstGeom>
          <a:solidFill>
            <a:srgbClr val="6550A3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550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164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/>
          <p:nvPr/>
        </p:nvSpPr>
        <p:spPr>
          <a:xfrm>
            <a:off x="0" y="0"/>
            <a:ext cx="9144000" cy="5222400"/>
          </a:xfrm>
          <a:prstGeom prst="rect">
            <a:avLst/>
          </a:prstGeom>
          <a:solidFill>
            <a:srgbClr val="EAF6FE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AF6FE"/>
              </a:solidFill>
            </a:endParaRPr>
          </a:p>
        </p:txBody>
      </p:sp>
      <p:sp>
        <p:nvSpPr>
          <p:cNvPr id="167" name="Google Shape;167;p23"/>
          <p:cNvSpPr txBox="1"/>
          <p:nvPr/>
        </p:nvSpPr>
        <p:spPr>
          <a:xfrm>
            <a:off x="386434" y="1582534"/>
            <a:ext cx="7757696" cy="2166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25450" indent="-285750">
              <a:lnSpc>
                <a:spcPct val="114999"/>
              </a:lnSpc>
              <a:buClr>
                <a:srgbClr val="6550A3"/>
              </a:buClr>
              <a:buSzPts val="1400"/>
              <a:buFont typeface="Arial"/>
              <a:buChar char="•"/>
            </a:pPr>
            <a:r>
              <a:rPr lang="cs-CZ" sz="1600" dirty="0">
                <a:solidFill>
                  <a:srgbClr val="6550A3"/>
                </a:solidFill>
                <a:latin typeface="Roboto"/>
                <a:ea typeface="Roboto"/>
                <a:sym typeface="Roboto"/>
              </a:rPr>
              <a:t>xkrát </a:t>
            </a:r>
            <a:r>
              <a:rPr lang="cs-CZ" sz="1600" b="1" dirty="0">
                <a:solidFill>
                  <a:srgbClr val="6550A3"/>
                </a:solidFill>
                <a:latin typeface="Roboto"/>
                <a:ea typeface="Roboto"/>
                <a:sym typeface="Roboto"/>
              </a:rPr>
              <a:t>pozorně přečíst tzv. </a:t>
            </a:r>
            <a:r>
              <a:rPr lang="cs-CZ" sz="1600" b="1" dirty="0">
                <a:solidFill>
                  <a:srgbClr val="6550A3"/>
                </a:solidFill>
                <a:latin typeface="Roboto"/>
                <a:ea typeface="Roboto"/>
                <a:sym typeface="Roboto"/>
                <a:hlinkClick r:id="rId3"/>
              </a:rPr>
              <a:t>Call document</a:t>
            </a:r>
            <a:r>
              <a:rPr lang="cs-CZ" sz="1600" b="1" dirty="0">
                <a:solidFill>
                  <a:srgbClr val="6550A3"/>
                </a:solidFill>
                <a:latin typeface="Roboto"/>
                <a:ea typeface="Roboto"/>
                <a:sym typeface="Roboto"/>
              </a:rPr>
              <a:t> k výzvě </a:t>
            </a:r>
            <a:endParaRPr lang="cs-CZ" sz="1600" b="1" dirty="0">
              <a:solidFill>
                <a:srgbClr val="6550A3"/>
              </a:solidFill>
              <a:latin typeface="Roboto"/>
              <a:ea typeface="Roboto"/>
            </a:endParaRPr>
          </a:p>
          <a:p>
            <a:pPr marL="425450" indent="-285750">
              <a:lnSpc>
                <a:spcPct val="114999"/>
              </a:lnSpc>
              <a:buClr>
                <a:srgbClr val="6550A3"/>
              </a:buClr>
              <a:buSzPts val="1400"/>
              <a:buFont typeface="Arial"/>
              <a:buChar char="•"/>
            </a:pPr>
            <a:r>
              <a:rPr lang="cs-CZ" sz="1600" b="1" dirty="0">
                <a:solidFill>
                  <a:srgbClr val="6550A3"/>
                </a:solidFill>
                <a:latin typeface="Roboto"/>
                <a:ea typeface="Roboto"/>
                <a:sym typeface="Roboto"/>
              </a:rPr>
              <a:t>popis projektu </a:t>
            </a:r>
            <a:r>
              <a:rPr lang="cs-CZ" sz="1600" dirty="0">
                <a:solidFill>
                  <a:srgbClr val="6550A3"/>
                </a:solidFill>
                <a:latin typeface="Roboto"/>
                <a:ea typeface="Roboto"/>
                <a:sym typeface="Roboto"/>
              </a:rPr>
              <a:t>(příběh balíčku, fráze, konkrétní)</a:t>
            </a:r>
            <a:endParaRPr lang="cs-CZ" sz="1600" dirty="0">
              <a:solidFill>
                <a:srgbClr val="6550A3"/>
              </a:solidFill>
              <a:latin typeface="Roboto"/>
              <a:ea typeface="Roboto"/>
            </a:endParaRPr>
          </a:p>
          <a:p>
            <a:pPr marL="425450" indent="-285750">
              <a:lnSpc>
                <a:spcPct val="114999"/>
              </a:lnSpc>
              <a:buClr>
                <a:srgbClr val="6550A3"/>
              </a:buClr>
              <a:buSzPts val="1400"/>
              <a:buFont typeface="Arial"/>
              <a:buChar char="•"/>
            </a:pPr>
            <a:r>
              <a:rPr lang="cs-CZ" sz="1600" b="1" dirty="0">
                <a:solidFill>
                  <a:srgbClr val="6550A3"/>
                </a:solidFill>
                <a:latin typeface="Roboto"/>
                <a:ea typeface="Roboto"/>
                <a:sym typeface="Roboto"/>
              </a:rPr>
              <a:t>realistická žádost </a:t>
            </a:r>
            <a:r>
              <a:rPr lang="cs-CZ" sz="1600" dirty="0">
                <a:solidFill>
                  <a:srgbClr val="6550A3"/>
                </a:solidFill>
                <a:latin typeface="Roboto"/>
                <a:ea typeface="Roboto"/>
                <a:sym typeface="Roboto"/>
              </a:rPr>
              <a:t>(cíle – aktivity – rozpočet – lidé – výsledky)</a:t>
            </a:r>
            <a:endParaRPr lang="cs-CZ" sz="1600" dirty="0">
              <a:solidFill>
                <a:srgbClr val="6550A3"/>
              </a:solidFill>
              <a:latin typeface="Roboto"/>
              <a:ea typeface="Roboto"/>
            </a:endParaRPr>
          </a:p>
          <a:p>
            <a:pPr marL="425450" indent="-285750">
              <a:lnSpc>
                <a:spcPct val="114999"/>
              </a:lnSpc>
              <a:buClr>
                <a:srgbClr val="6550A3"/>
              </a:buClr>
              <a:buSzPts val="1400"/>
              <a:buFont typeface="Arial"/>
              <a:buChar char="•"/>
            </a:pPr>
            <a:r>
              <a:rPr lang="cs-CZ" sz="1600" b="1" dirty="0">
                <a:solidFill>
                  <a:srgbClr val="6550A3"/>
                </a:solidFill>
                <a:latin typeface="Roboto"/>
                <a:ea typeface="Roboto"/>
                <a:sym typeface="Roboto"/>
              </a:rPr>
              <a:t>důvody výběru titulů </a:t>
            </a:r>
            <a:r>
              <a:rPr lang="cs-CZ" sz="1600" dirty="0">
                <a:solidFill>
                  <a:srgbClr val="6550A3"/>
                </a:solidFill>
                <a:latin typeface="Roboto"/>
                <a:ea typeface="Roboto"/>
                <a:sym typeface="Roboto"/>
              </a:rPr>
              <a:t>(kvalita, téma, diverzita: neexistence obdobné lit. v ČR, </a:t>
            </a:r>
            <a:r>
              <a:rPr lang="cs-CZ" sz="1600" b="1" dirty="0">
                <a:solidFill>
                  <a:srgbClr val="6550A3"/>
                </a:solidFill>
                <a:latin typeface="Roboto"/>
                <a:ea typeface="Roboto"/>
                <a:sym typeface="Roboto"/>
              </a:rPr>
              <a:t>málo zastoupený jazyk</a:t>
            </a:r>
            <a:r>
              <a:rPr lang="cs-CZ" sz="1600" dirty="0">
                <a:solidFill>
                  <a:srgbClr val="6550A3"/>
                </a:solidFill>
                <a:latin typeface="Roboto"/>
                <a:ea typeface="Roboto"/>
                <a:sym typeface="Roboto"/>
              </a:rPr>
              <a:t>/žánr v ČR)</a:t>
            </a:r>
            <a:endParaRPr lang="cs-CZ" sz="1600" dirty="0">
              <a:solidFill>
                <a:srgbClr val="6550A3"/>
              </a:solidFill>
              <a:latin typeface="Roboto"/>
              <a:ea typeface="Roboto"/>
            </a:endParaRPr>
          </a:p>
          <a:p>
            <a:pPr marL="425450" indent="-285750">
              <a:lnSpc>
                <a:spcPct val="114999"/>
              </a:lnSpc>
              <a:buClr>
                <a:srgbClr val="6550A3"/>
              </a:buClr>
              <a:buSzPts val="1400"/>
              <a:buFont typeface="Arial"/>
              <a:buChar char="•"/>
            </a:pPr>
            <a:r>
              <a:rPr lang="cs-CZ" sz="1600" b="1" dirty="0">
                <a:solidFill>
                  <a:srgbClr val="6550A3"/>
                </a:solidFill>
                <a:latin typeface="Roboto"/>
                <a:ea typeface="Roboto"/>
                <a:sym typeface="Roboto"/>
              </a:rPr>
              <a:t>kvalitní překladatelé/</a:t>
            </a:r>
            <a:r>
              <a:rPr lang="cs-CZ" sz="1600" b="1" dirty="0" err="1">
                <a:solidFill>
                  <a:srgbClr val="6550A3"/>
                </a:solidFill>
                <a:latin typeface="Roboto"/>
                <a:ea typeface="Roboto"/>
                <a:sym typeface="Roboto"/>
              </a:rPr>
              <a:t>ky</a:t>
            </a:r>
            <a:r>
              <a:rPr lang="cs-CZ" sz="1600" b="1" dirty="0">
                <a:solidFill>
                  <a:srgbClr val="6550A3"/>
                </a:solidFill>
                <a:latin typeface="Roboto"/>
                <a:ea typeface="Roboto"/>
                <a:sym typeface="Roboto"/>
              </a:rPr>
              <a:t> </a:t>
            </a:r>
            <a:endParaRPr lang="cs-CZ" sz="1600" b="1" dirty="0">
              <a:solidFill>
                <a:srgbClr val="6550A3"/>
              </a:solidFill>
              <a:latin typeface="Roboto"/>
              <a:ea typeface="Roboto"/>
            </a:endParaRPr>
          </a:p>
          <a:p>
            <a:pPr marL="425450" indent="-285750">
              <a:lnSpc>
                <a:spcPct val="114999"/>
              </a:lnSpc>
              <a:buClr>
                <a:srgbClr val="6550A3"/>
              </a:buClr>
              <a:buSzPts val="1400"/>
              <a:buFont typeface="Arial"/>
              <a:buChar char="•"/>
            </a:pPr>
            <a:r>
              <a:rPr lang="cs-CZ" sz="1600" b="1" dirty="0">
                <a:solidFill>
                  <a:srgbClr val="6550A3"/>
                </a:solidFill>
                <a:latin typeface="Roboto"/>
                <a:ea typeface="Roboto"/>
                <a:sym typeface="Roboto"/>
              </a:rPr>
              <a:t>distribuce a propagace </a:t>
            </a:r>
            <a:r>
              <a:rPr lang="cs-CZ" sz="1600" dirty="0">
                <a:solidFill>
                  <a:srgbClr val="6550A3"/>
                </a:solidFill>
                <a:latin typeface="Roboto"/>
                <a:ea typeface="Roboto"/>
                <a:sym typeface="Roboto"/>
              </a:rPr>
              <a:t>(péče o každý titul)</a:t>
            </a:r>
            <a:endParaRPr lang="cs-CZ" sz="1600" dirty="0">
              <a:solidFill>
                <a:srgbClr val="6550A3"/>
              </a:solidFill>
              <a:latin typeface="Roboto"/>
              <a:ea typeface="Roboto"/>
            </a:endParaRPr>
          </a:p>
        </p:txBody>
      </p:sp>
      <p:sp>
        <p:nvSpPr>
          <p:cNvPr id="168" name="Google Shape;168;p23"/>
          <p:cNvSpPr txBox="1"/>
          <p:nvPr/>
        </p:nvSpPr>
        <p:spPr>
          <a:xfrm>
            <a:off x="270656" y="319525"/>
            <a:ext cx="7348369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cs-CZ" sz="3000">
                <a:solidFill>
                  <a:srgbClr val="6550A3"/>
                </a:solidFill>
                <a:latin typeface="Roboto Light"/>
                <a:ea typeface="Roboto Light"/>
                <a:cs typeface="Roboto Light"/>
                <a:sym typeface="Roboto Light"/>
              </a:rPr>
              <a:t>OBĚH EVROPSKÝCH LITERÁRNÍCH DĚL </a:t>
            </a:r>
            <a:endParaRPr lang="cs-CZ" sz="3000">
              <a:latin typeface="Roboto Light"/>
              <a:ea typeface="Roboto Light"/>
              <a:cs typeface="Robo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3000">
                <a:solidFill>
                  <a:srgbClr val="6550A3"/>
                </a:solidFill>
                <a:latin typeface="Roboto Light"/>
                <a:ea typeface="Roboto Light"/>
                <a:cs typeface="Roboto Light"/>
                <a:sym typeface="Roboto Light"/>
              </a:rPr>
              <a:t>TIPY 01</a:t>
            </a:r>
            <a:endParaRPr lang="cs-CZ" sz="3000">
              <a:solidFill>
                <a:srgbClr val="6550A3"/>
              </a:solidFill>
              <a:latin typeface="Roboto Light"/>
              <a:ea typeface="Roboto Light"/>
              <a:cs typeface="Roboto Light"/>
            </a:endParaRPr>
          </a:p>
        </p:txBody>
      </p:sp>
      <p:sp>
        <p:nvSpPr>
          <p:cNvPr id="170" name="Google Shape;170;p23"/>
          <p:cNvSpPr/>
          <p:nvPr/>
        </p:nvSpPr>
        <p:spPr>
          <a:xfrm>
            <a:off x="5577431" y="3162952"/>
            <a:ext cx="2631600" cy="2631600"/>
          </a:xfrm>
          <a:prstGeom prst="ellipse">
            <a:avLst/>
          </a:prstGeom>
          <a:solidFill>
            <a:srgbClr val="6550A3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550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181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/>
          <p:nvPr/>
        </p:nvSpPr>
        <p:spPr>
          <a:xfrm>
            <a:off x="0" y="0"/>
            <a:ext cx="9144000" cy="5222400"/>
          </a:xfrm>
          <a:prstGeom prst="rect">
            <a:avLst/>
          </a:prstGeom>
          <a:solidFill>
            <a:srgbClr val="EAF6FE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AF6FE"/>
              </a:solidFill>
            </a:endParaRPr>
          </a:p>
        </p:txBody>
      </p:sp>
      <p:sp>
        <p:nvSpPr>
          <p:cNvPr id="167" name="Google Shape;167;p23"/>
          <p:cNvSpPr txBox="1"/>
          <p:nvPr/>
        </p:nvSpPr>
        <p:spPr>
          <a:xfrm>
            <a:off x="267608" y="1743344"/>
            <a:ext cx="4751110" cy="2449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25450" lvl="0" indent="-285750">
              <a:lnSpc>
                <a:spcPct val="114999"/>
              </a:lnSpc>
              <a:buClr>
                <a:srgbClr val="6550A3"/>
              </a:buClr>
              <a:buSzPts val="1400"/>
              <a:buFont typeface="Arial"/>
              <a:buChar char="•"/>
            </a:pPr>
            <a:r>
              <a:rPr lang="cs-CZ" sz="1600" b="1" dirty="0">
                <a:solidFill>
                  <a:srgbClr val="6550A3"/>
                </a:solidFill>
                <a:latin typeface="Roboto"/>
                <a:ea typeface="Roboto"/>
                <a:sym typeface="Roboto"/>
              </a:rPr>
              <a:t>partneři </a:t>
            </a:r>
            <a:r>
              <a:rPr lang="cs-CZ" sz="1600" dirty="0">
                <a:solidFill>
                  <a:srgbClr val="6550A3"/>
                </a:solidFill>
                <a:latin typeface="Roboto"/>
                <a:ea typeface="Roboto"/>
                <a:sym typeface="Roboto"/>
              </a:rPr>
              <a:t>(úzká spolupráce)</a:t>
            </a:r>
            <a:endParaRPr lang="cs-CZ" dirty="0"/>
          </a:p>
          <a:p>
            <a:pPr marL="425450" lvl="0" indent="-285750">
              <a:lnSpc>
                <a:spcPct val="114999"/>
              </a:lnSpc>
              <a:buClr>
                <a:srgbClr val="6550A3"/>
              </a:buClr>
              <a:buSzPts val="1400"/>
              <a:buFont typeface="Arial"/>
              <a:buChar char="•"/>
            </a:pPr>
            <a:r>
              <a:rPr lang="cs-CZ" sz="1600" b="1" dirty="0">
                <a:solidFill>
                  <a:srgbClr val="6550A3"/>
                </a:solidFill>
                <a:latin typeface="Roboto"/>
                <a:ea typeface="Roboto"/>
                <a:sym typeface="Roboto"/>
              </a:rPr>
              <a:t>inovativní nápady </a:t>
            </a:r>
            <a:r>
              <a:rPr lang="cs-CZ" sz="1600" dirty="0">
                <a:solidFill>
                  <a:srgbClr val="6550A3"/>
                </a:solidFill>
                <a:latin typeface="Roboto"/>
                <a:ea typeface="Roboto"/>
                <a:sym typeface="Roboto"/>
              </a:rPr>
              <a:t>(aktivity, cílové skupiny)</a:t>
            </a:r>
            <a:endParaRPr lang="cs-CZ" sz="1600" dirty="0">
              <a:solidFill>
                <a:srgbClr val="6550A3"/>
              </a:solidFill>
              <a:latin typeface="Roboto"/>
              <a:ea typeface="Roboto"/>
            </a:endParaRPr>
          </a:p>
          <a:p>
            <a:pPr marL="425450" indent="-285750">
              <a:lnSpc>
                <a:spcPct val="114999"/>
              </a:lnSpc>
              <a:buClr>
                <a:srgbClr val="6550A3"/>
              </a:buClr>
              <a:buSzPts val="1400"/>
              <a:buFont typeface="Arial"/>
              <a:buChar char="•"/>
            </a:pPr>
            <a:r>
              <a:rPr lang="cs-CZ" sz="1600" dirty="0">
                <a:solidFill>
                  <a:srgbClr val="6550A3"/>
                </a:solidFill>
                <a:latin typeface="Roboto"/>
                <a:ea typeface="Roboto"/>
                <a:sym typeface="Roboto"/>
              </a:rPr>
              <a:t>(kvalifikovaný) </a:t>
            </a:r>
            <a:r>
              <a:rPr lang="cs-CZ" sz="1600" b="1" dirty="0">
                <a:solidFill>
                  <a:srgbClr val="6550A3"/>
                </a:solidFill>
                <a:latin typeface="Roboto"/>
                <a:ea typeface="Roboto"/>
                <a:sym typeface="Roboto"/>
              </a:rPr>
              <a:t>tým</a:t>
            </a:r>
            <a:endParaRPr lang="cs-CZ" sz="1600" dirty="0">
              <a:solidFill>
                <a:srgbClr val="6550A3"/>
              </a:solidFill>
              <a:latin typeface="Roboto"/>
              <a:ea typeface="Roboto"/>
              <a:sym typeface="Roboto"/>
            </a:endParaRPr>
          </a:p>
          <a:p>
            <a:pPr marL="425450" lvl="0" indent="-285750">
              <a:lnSpc>
                <a:spcPct val="114999"/>
              </a:lnSpc>
              <a:buClr>
                <a:srgbClr val="6550A3"/>
              </a:buClr>
              <a:buSzPts val="1400"/>
              <a:buFont typeface="Arial"/>
              <a:buChar char="•"/>
            </a:pPr>
            <a:r>
              <a:rPr lang="cs-CZ" sz="1600" b="1" dirty="0">
                <a:solidFill>
                  <a:srgbClr val="6550A3"/>
                </a:solidFill>
                <a:latin typeface="Roboto"/>
                <a:ea typeface="Roboto"/>
                <a:sym typeface="Roboto"/>
              </a:rPr>
              <a:t>časová rezerva </a:t>
            </a:r>
            <a:endParaRPr lang="cs-CZ" sz="1600" b="1" dirty="0">
              <a:solidFill>
                <a:srgbClr val="6550A3"/>
              </a:solidFill>
              <a:latin typeface="Roboto"/>
              <a:ea typeface="Roboto"/>
            </a:endParaRPr>
          </a:p>
          <a:p>
            <a:pPr marL="425450" lvl="0" indent="-285750">
              <a:lnSpc>
                <a:spcPct val="114999"/>
              </a:lnSpc>
              <a:buClr>
                <a:srgbClr val="6550A3"/>
              </a:buClr>
              <a:buSzPts val="1400"/>
              <a:buFont typeface="Arial"/>
              <a:buChar char="•"/>
            </a:pPr>
            <a:r>
              <a:rPr lang="cs-CZ" sz="1600" b="1" dirty="0">
                <a:solidFill>
                  <a:srgbClr val="6550A3"/>
                </a:solidFill>
                <a:latin typeface="Roboto"/>
                <a:ea typeface="Roboto"/>
                <a:sym typeface="Roboto"/>
              </a:rPr>
              <a:t>AI</a:t>
            </a:r>
            <a:endParaRPr lang="cs-CZ" sz="1600" b="1" dirty="0">
              <a:solidFill>
                <a:srgbClr val="6550A3"/>
              </a:solidFill>
              <a:latin typeface="Roboto"/>
              <a:ea typeface="Roboto"/>
            </a:endParaRPr>
          </a:p>
          <a:p>
            <a:pPr marL="425450" indent="-285750">
              <a:lnSpc>
                <a:spcPct val="114999"/>
              </a:lnSpc>
              <a:buClr>
                <a:srgbClr val="6550A3"/>
              </a:buClr>
              <a:buSzPts val="1400"/>
              <a:buFont typeface="Arial"/>
              <a:buChar char="•"/>
            </a:pPr>
            <a:r>
              <a:rPr lang="cs-CZ" sz="1600" b="1" dirty="0">
                <a:solidFill>
                  <a:srgbClr val="6550A3"/>
                </a:solidFill>
                <a:latin typeface="Roboto"/>
                <a:ea typeface="Roboto"/>
                <a:sym typeface="Roboto"/>
              </a:rPr>
              <a:t>inspirace </a:t>
            </a:r>
            <a:r>
              <a:rPr lang="cs-CZ" sz="1600" dirty="0">
                <a:solidFill>
                  <a:srgbClr val="6550A3"/>
                </a:solidFill>
                <a:latin typeface="Roboto"/>
                <a:ea typeface="Roboto"/>
                <a:sym typeface="Roboto"/>
              </a:rPr>
              <a:t>(</a:t>
            </a:r>
            <a:r>
              <a:rPr lang="cs-CZ" sz="1600" dirty="0">
                <a:solidFill>
                  <a:srgbClr val="6550A3"/>
                </a:solidFill>
                <a:latin typeface="Roboto"/>
                <a:ea typeface="Roboto"/>
                <a:sym typeface="Roboto"/>
                <a:hlinkClick r:id="rId3"/>
              </a:rPr>
              <a:t>databáze podpořených projektů</a:t>
            </a:r>
            <a:r>
              <a:rPr lang="cs-CZ" sz="1600" dirty="0">
                <a:solidFill>
                  <a:srgbClr val="6550A3"/>
                </a:solidFill>
                <a:latin typeface="Roboto"/>
                <a:ea typeface="Roboto"/>
                <a:sym typeface="Roboto"/>
              </a:rPr>
              <a:t>)</a:t>
            </a:r>
            <a:endParaRPr lang="cs-CZ" sz="1600" dirty="0">
              <a:solidFill>
                <a:srgbClr val="6550A3"/>
              </a:solidFill>
              <a:latin typeface="Roboto"/>
              <a:ea typeface="Roboto"/>
            </a:endParaRPr>
          </a:p>
          <a:p>
            <a:pPr marL="425450" lvl="0" indent="-285750">
              <a:lnSpc>
                <a:spcPct val="114999"/>
              </a:lnSpc>
              <a:buClr>
                <a:srgbClr val="6550A3"/>
              </a:buClr>
              <a:buSzPts val="1400"/>
              <a:buFont typeface="Arial"/>
              <a:buChar char="•"/>
            </a:pPr>
            <a:r>
              <a:rPr lang="cs-CZ" sz="1600" b="1" dirty="0">
                <a:solidFill>
                  <a:srgbClr val="6550A3"/>
                </a:solidFill>
                <a:latin typeface="Roboto"/>
                <a:ea typeface="Roboto"/>
                <a:sym typeface="Roboto"/>
              </a:rPr>
              <a:t>viditelnost KE</a:t>
            </a:r>
            <a:endParaRPr lang="cs-CZ" sz="1600" b="1" dirty="0">
              <a:solidFill>
                <a:srgbClr val="6550A3"/>
              </a:solidFill>
              <a:latin typeface="Roboto"/>
              <a:ea typeface="Roboto"/>
            </a:endParaRPr>
          </a:p>
          <a:p>
            <a:pPr marL="425450" lvl="0" indent="-285750">
              <a:lnSpc>
                <a:spcPct val="114999"/>
              </a:lnSpc>
              <a:buClr>
                <a:srgbClr val="6550A3"/>
              </a:buClr>
              <a:buSzPts val="1400"/>
              <a:buFont typeface="Arial"/>
              <a:buChar char="•"/>
            </a:pPr>
            <a:r>
              <a:rPr lang="cs-CZ" sz="1600" b="1" dirty="0">
                <a:solidFill>
                  <a:srgbClr val="6550A3"/>
                </a:solidFill>
                <a:latin typeface="Roboto"/>
                <a:ea typeface="Roboto"/>
                <a:sym typeface="Roboto"/>
              </a:rPr>
              <a:t>konzultace </a:t>
            </a:r>
            <a:endParaRPr lang="cs-CZ" sz="1600" b="1" dirty="0">
              <a:solidFill>
                <a:srgbClr val="6550A3"/>
              </a:solidFill>
              <a:latin typeface="Roboto"/>
              <a:ea typeface="Roboto"/>
            </a:endParaRPr>
          </a:p>
        </p:txBody>
      </p:sp>
      <p:sp>
        <p:nvSpPr>
          <p:cNvPr id="170" name="Google Shape;170;p23"/>
          <p:cNvSpPr/>
          <p:nvPr/>
        </p:nvSpPr>
        <p:spPr>
          <a:xfrm>
            <a:off x="5726517" y="2003387"/>
            <a:ext cx="2631600" cy="2631600"/>
          </a:xfrm>
          <a:prstGeom prst="ellipse">
            <a:avLst/>
          </a:prstGeom>
          <a:solidFill>
            <a:srgbClr val="6550A3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550A3"/>
              </a:solidFill>
            </a:endParaRPr>
          </a:p>
        </p:txBody>
      </p:sp>
      <p:sp>
        <p:nvSpPr>
          <p:cNvPr id="3" name="Google Shape;168;p23">
            <a:extLst>
              <a:ext uri="{FF2B5EF4-FFF2-40B4-BE49-F238E27FC236}">
                <a16:creationId xmlns:a16="http://schemas.microsoft.com/office/drawing/2014/main" id="{F900CCE3-E91F-78CC-A5F2-AD2A2E2AB145}"/>
              </a:ext>
            </a:extLst>
          </p:cNvPr>
          <p:cNvSpPr txBox="1"/>
          <p:nvPr/>
        </p:nvSpPr>
        <p:spPr>
          <a:xfrm>
            <a:off x="270656" y="319525"/>
            <a:ext cx="7348369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cs-CZ" sz="3000">
                <a:solidFill>
                  <a:srgbClr val="6550A3"/>
                </a:solidFill>
                <a:latin typeface="Roboto Light"/>
                <a:ea typeface="Roboto Light"/>
                <a:cs typeface="Roboto Light"/>
                <a:sym typeface="Roboto Light"/>
              </a:rPr>
              <a:t>OBĚH EVROPSKÝCH LITERÁRNÍCH DĚL </a:t>
            </a:r>
            <a:endParaRPr lang="cs-CZ" sz="3000">
              <a:latin typeface="Roboto Light"/>
              <a:ea typeface="Roboto Light"/>
              <a:cs typeface="Robo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3000">
                <a:solidFill>
                  <a:srgbClr val="6550A3"/>
                </a:solidFill>
                <a:latin typeface="Roboto Light"/>
                <a:ea typeface="Roboto Light"/>
                <a:cs typeface="Roboto Light"/>
                <a:sym typeface="Roboto Light"/>
              </a:rPr>
              <a:t>TIPY 02</a:t>
            </a:r>
            <a:endParaRPr lang="cs-CZ" sz="3000">
              <a:solidFill>
                <a:srgbClr val="6550A3"/>
              </a:solidFill>
              <a:latin typeface="Roboto Light"/>
              <a:ea typeface="Roboto Light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4133721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/>
          <p:nvPr/>
        </p:nvSpPr>
        <p:spPr>
          <a:xfrm>
            <a:off x="-12875" y="-25400"/>
            <a:ext cx="9144000" cy="5222400"/>
          </a:xfrm>
          <a:prstGeom prst="rect">
            <a:avLst/>
          </a:prstGeom>
          <a:solidFill>
            <a:srgbClr val="F5F5E7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AF6FE"/>
              </a:solidFill>
            </a:endParaRPr>
          </a:p>
        </p:txBody>
      </p:sp>
      <p:sp>
        <p:nvSpPr>
          <p:cNvPr id="126" name="Google Shape;126;p19"/>
          <p:cNvSpPr txBox="1"/>
          <p:nvPr/>
        </p:nvSpPr>
        <p:spPr>
          <a:xfrm>
            <a:off x="3674812" y="1433355"/>
            <a:ext cx="5461678" cy="3529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25450" indent="-285750">
              <a:lnSpc>
                <a:spcPct val="115000"/>
              </a:lnSpc>
              <a:buClr>
                <a:srgbClr val="6550A3"/>
              </a:buClr>
              <a:buSzPts val="1400"/>
              <a:buFont typeface="Arial"/>
              <a:buChar char="•"/>
            </a:pPr>
            <a:r>
              <a:rPr lang="cs" sz="1350">
                <a:solidFill>
                  <a:srgbClr val="6550A3"/>
                </a:solidFill>
                <a:latin typeface="Roboto "/>
                <a:ea typeface="Roboto"/>
                <a:sym typeface="Roboto"/>
              </a:rPr>
              <a:t>Za účelem spolutvořit, spolupracovat, experimentovat, inovovat, být mobilní a učit se jeden od druhého</a:t>
            </a:r>
            <a:endParaRPr lang="cs" sz="1350">
              <a:solidFill>
                <a:srgbClr val="6550A3"/>
              </a:solidFill>
              <a:latin typeface="Roboto "/>
              <a:ea typeface="Roboto"/>
            </a:endParaRPr>
          </a:p>
          <a:p>
            <a:pPr marL="425450" indent="-285750">
              <a:lnSpc>
                <a:spcPct val="115000"/>
              </a:lnSpc>
              <a:buClr>
                <a:srgbClr val="6550A3"/>
              </a:buClr>
              <a:buSzPts val="1400"/>
              <a:buFont typeface="Arial"/>
              <a:buChar char="•"/>
            </a:pPr>
            <a:r>
              <a:rPr lang="cs" sz="1350">
                <a:solidFill>
                  <a:srgbClr val="6550A3"/>
                </a:solidFill>
                <a:latin typeface="Roboto "/>
                <a:ea typeface="Roboto"/>
                <a:sym typeface="Roboto"/>
              </a:rPr>
              <a:t>Zřetelná evropská dimenze</a:t>
            </a:r>
            <a:endParaRPr lang="cs" sz="1350">
              <a:solidFill>
                <a:srgbClr val="6550A3"/>
              </a:solidFill>
              <a:latin typeface="Roboto "/>
              <a:ea typeface="Roboto"/>
            </a:endParaRPr>
          </a:p>
          <a:p>
            <a:pPr marL="425450" indent="-285750">
              <a:lnSpc>
                <a:spcPct val="115000"/>
              </a:lnSpc>
              <a:buClr>
                <a:srgbClr val="6550A3"/>
              </a:buClr>
              <a:buSzPts val="1400"/>
              <a:buFont typeface="Arial"/>
              <a:buChar char="•"/>
            </a:pPr>
            <a:r>
              <a:rPr lang="cs" sz="1350" b="1">
                <a:solidFill>
                  <a:srgbClr val="6550A3"/>
                </a:solidFill>
                <a:latin typeface="Roboto "/>
                <a:ea typeface="Roboto"/>
                <a:sym typeface="Roboto"/>
              </a:rPr>
              <a:t>Cíle</a:t>
            </a:r>
            <a:r>
              <a:rPr lang="cs" sz="1350">
                <a:solidFill>
                  <a:srgbClr val="6550A3"/>
                </a:solidFill>
                <a:latin typeface="Roboto "/>
                <a:ea typeface="Roboto"/>
                <a:sym typeface="Roboto"/>
              </a:rPr>
              <a:t>: 1) nadnárodní </a:t>
            </a:r>
            <a:r>
              <a:rPr lang="cs-CZ" sz="1350">
                <a:solidFill>
                  <a:srgbClr val="6550A3"/>
                </a:solidFill>
                <a:latin typeface="Roboto "/>
                <a:ea typeface="Roboto"/>
                <a:sym typeface="Roboto"/>
              </a:rPr>
              <a:t>tvorba a </a:t>
            </a:r>
            <a:r>
              <a:rPr lang="cs" sz="1350">
                <a:solidFill>
                  <a:srgbClr val="6550A3"/>
                </a:solidFill>
                <a:latin typeface="Roboto "/>
                <a:ea typeface="Roboto"/>
                <a:sym typeface="Roboto"/>
              </a:rPr>
              <a:t>oběh, 2) </a:t>
            </a:r>
            <a:r>
              <a:rPr lang="cs-CZ" sz="1350">
                <a:solidFill>
                  <a:srgbClr val="6550A3"/>
                </a:solidFill>
                <a:latin typeface="Roboto "/>
                <a:ea typeface="Roboto"/>
                <a:sym typeface="Roboto"/>
              </a:rPr>
              <a:t>inovace</a:t>
            </a:r>
            <a:endParaRPr lang="cs" sz="1350">
              <a:solidFill>
                <a:srgbClr val="6550A3"/>
              </a:solidFill>
              <a:latin typeface="Roboto "/>
              <a:ea typeface="Roboto"/>
            </a:endParaRPr>
          </a:p>
          <a:p>
            <a:pPr marL="425450" indent="-285750">
              <a:lnSpc>
                <a:spcPct val="115000"/>
              </a:lnSpc>
              <a:buClr>
                <a:srgbClr val="6550A3"/>
              </a:buClr>
              <a:buSzPts val="1400"/>
              <a:buFont typeface="Arial"/>
              <a:buChar char="•"/>
            </a:pPr>
            <a:r>
              <a:rPr lang="cs-CZ" sz="1350" b="1">
                <a:solidFill>
                  <a:srgbClr val="6550A3"/>
                </a:solidFill>
                <a:latin typeface="Roboto "/>
                <a:ea typeface="Roboto"/>
              </a:rPr>
              <a:t>Tři kategorie</a:t>
            </a:r>
            <a:r>
              <a:rPr lang="cs-CZ" sz="1350">
                <a:solidFill>
                  <a:srgbClr val="6550A3"/>
                </a:solidFill>
                <a:latin typeface="Roboto "/>
                <a:ea typeface="Roboto"/>
              </a:rPr>
              <a:t>:</a:t>
            </a:r>
            <a:br>
              <a:rPr lang="cs-CZ" sz="1350">
                <a:latin typeface="Roboto "/>
                <a:ea typeface="Roboto"/>
              </a:rPr>
            </a:br>
            <a:r>
              <a:rPr lang="cs-CZ" sz="1350">
                <a:solidFill>
                  <a:srgbClr val="6550A3"/>
                </a:solidFill>
                <a:latin typeface="Roboto "/>
                <a:ea typeface="Roboto"/>
                <a:sym typeface="Roboto"/>
              </a:rPr>
              <a:t>Malé projekty: 3 </a:t>
            </a:r>
            <a:r>
              <a:rPr lang="cs-CZ" sz="1350" err="1">
                <a:solidFill>
                  <a:srgbClr val="6550A3"/>
                </a:solidFill>
                <a:latin typeface="Roboto "/>
                <a:ea typeface="Roboto"/>
                <a:sym typeface="Roboto"/>
              </a:rPr>
              <a:t>org</a:t>
            </a:r>
            <a:r>
              <a:rPr lang="cs-CZ" sz="1350">
                <a:solidFill>
                  <a:srgbClr val="6550A3"/>
                </a:solidFill>
                <a:latin typeface="Roboto "/>
                <a:ea typeface="Roboto"/>
                <a:sym typeface="Roboto"/>
              </a:rPr>
              <a:t>. ze 3 zemí, grant 200 000 eur, 80 % EU</a:t>
            </a:r>
            <a:br>
              <a:rPr lang="cs-CZ" sz="1350">
                <a:latin typeface="Roboto "/>
                <a:ea typeface="Roboto"/>
              </a:rPr>
            </a:br>
            <a:r>
              <a:rPr lang="cs-CZ" sz="1350">
                <a:solidFill>
                  <a:srgbClr val="6550A3"/>
                </a:solidFill>
                <a:latin typeface="Roboto "/>
                <a:ea typeface="Roboto"/>
                <a:sym typeface="Roboto"/>
              </a:rPr>
              <a:t>Střední projekty: 5 </a:t>
            </a:r>
            <a:r>
              <a:rPr lang="cs-CZ" sz="1350" err="1">
                <a:solidFill>
                  <a:srgbClr val="6550A3"/>
                </a:solidFill>
                <a:latin typeface="Roboto "/>
                <a:ea typeface="Roboto"/>
                <a:sym typeface="Roboto"/>
              </a:rPr>
              <a:t>org</a:t>
            </a:r>
            <a:r>
              <a:rPr lang="cs-CZ" sz="1350">
                <a:solidFill>
                  <a:srgbClr val="6550A3"/>
                </a:solidFill>
                <a:latin typeface="Roboto "/>
                <a:ea typeface="Roboto"/>
                <a:sym typeface="Roboto"/>
              </a:rPr>
              <a:t>. z 5 zemí, grant 1 mil. eur, 70 % EU</a:t>
            </a:r>
            <a:br>
              <a:rPr lang="cs-CZ" sz="1350">
                <a:latin typeface="Roboto "/>
                <a:ea typeface="Roboto"/>
              </a:rPr>
            </a:br>
            <a:r>
              <a:rPr lang="cs-CZ" sz="1350">
                <a:solidFill>
                  <a:srgbClr val="6550A3"/>
                </a:solidFill>
                <a:latin typeface="Roboto "/>
                <a:ea typeface="Roboto"/>
                <a:sym typeface="Roboto"/>
              </a:rPr>
              <a:t>Velké projekty: 10 </a:t>
            </a:r>
            <a:r>
              <a:rPr lang="cs-CZ" sz="1350" err="1">
                <a:solidFill>
                  <a:srgbClr val="6550A3"/>
                </a:solidFill>
                <a:latin typeface="Roboto "/>
                <a:ea typeface="Roboto"/>
                <a:sym typeface="Roboto"/>
              </a:rPr>
              <a:t>org</a:t>
            </a:r>
            <a:r>
              <a:rPr lang="cs-CZ" sz="1350">
                <a:solidFill>
                  <a:srgbClr val="6550A3"/>
                </a:solidFill>
                <a:latin typeface="Roboto "/>
                <a:ea typeface="Roboto"/>
                <a:sym typeface="Roboto"/>
              </a:rPr>
              <a:t>. Z 10 zemí, grant 2 mil. eur, 60 % EU</a:t>
            </a:r>
            <a:endParaRPr lang="cs-CZ" sz="1350">
              <a:solidFill>
                <a:srgbClr val="6550A3"/>
              </a:solidFill>
              <a:latin typeface="Roboto "/>
              <a:ea typeface="Roboto"/>
            </a:endParaRPr>
          </a:p>
          <a:p>
            <a:pPr marL="425450" indent="-285750">
              <a:lnSpc>
                <a:spcPct val="115000"/>
              </a:lnSpc>
              <a:buClr>
                <a:srgbClr val="6550A3"/>
              </a:buClr>
              <a:buSzPts val="1400"/>
              <a:buFont typeface="Arial"/>
              <a:buChar char="•"/>
            </a:pPr>
            <a:r>
              <a:rPr lang="cs-CZ" sz="1350" b="1">
                <a:solidFill>
                  <a:srgbClr val="6550A3"/>
                </a:solidFill>
                <a:latin typeface="Roboto "/>
                <a:ea typeface="Roboto"/>
                <a:sym typeface="Roboto"/>
              </a:rPr>
              <a:t>Příklady</a:t>
            </a:r>
            <a:r>
              <a:rPr lang="cs-CZ" sz="1350">
                <a:solidFill>
                  <a:srgbClr val="6550A3"/>
                </a:solidFill>
                <a:latin typeface="Roboto "/>
                <a:ea typeface="Roboto"/>
                <a:sym typeface="Roboto"/>
              </a:rPr>
              <a:t>: CELA a </a:t>
            </a:r>
            <a:r>
              <a:rPr lang="cs-CZ" sz="1350" err="1">
                <a:solidFill>
                  <a:srgbClr val="6550A3"/>
                </a:solidFill>
                <a:latin typeface="Roboto "/>
                <a:ea typeface="Roboto"/>
                <a:sym typeface="Roboto"/>
              </a:rPr>
              <a:t>Archipelagos</a:t>
            </a:r>
            <a:r>
              <a:rPr lang="cs-CZ" sz="1350">
                <a:solidFill>
                  <a:srgbClr val="6550A3"/>
                </a:solidFill>
                <a:latin typeface="Roboto "/>
                <a:ea typeface="Roboto"/>
                <a:sym typeface="Roboto"/>
              </a:rPr>
              <a:t> </a:t>
            </a:r>
            <a:r>
              <a:rPr lang="cs" sz="1350">
                <a:solidFill>
                  <a:srgbClr val="6550A3"/>
                </a:solidFill>
                <a:latin typeface="Roboto "/>
                <a:ea typeface="Roboto"/>
              </a:rPr>
              <a:t>(</a:t>
            </a:r>
            <a:r>
              <a:rPr lang="cs-CZ" sz="1350">
                <a:solidFill>
                  <a:srgbClr val="6550A3"/>
                </a:solidFill>
                <a:latin typeface="Roboto "/>
                <a:ea typeface="Roboto"/>
              </a:rPr>
              <a:t>České literární centrum/MZK</a:t>
            </a:r>
            <a:r>
              <a:rPr lang="cs" sz="1350">
                <a:solidFill>
                  <a:srgbClr val="6550A3"/>
                </a:solidFill>
                <a:latin typeface="Roboto "/>
                <a:ea typeface="Roboto"/>
              </a:rPr>
              <a:t>), </a:t>
            </a:r>
            <a:r>
              <a:rPr lang="cs-CZ" sz="1350" err="1">
                <a:solidFill>
                  <a:srgbClr val="6550A3"/>
                </a:solidFill>
                <a:latin typeface="Roboto "/>
                <a:ea typeface="Roboto"/>
                <a:sym typeface="Roboto"/>
              </a:rPr>
              <a:t>Invisible</a:t>
            </a:r>
            <a:r>
              <a:rPr lang="cs-CZ" sz="1350">
                <a:solidFill>
                  <a:srgbClr val="6550A3"/>
                </a:solidFill>
                <a:latin typeface="Roboto "/>
                <a:ea typeface="Roboto"/>
                <a:sym typeface="Roboto"/>
              </a:rPr>
              <a:t> Lines (Baobab), Baba Jaga Europe 24/25 (FRAME); </a:t>
            </a:r>
            <a:endParaRPr lang="cs-CZ" sz="1350">
              <a:solidFill>
                <a:srgbClr val="6550A3"/>
              </a:solidFill>
              <a:latin typeface="Roboto "/>
              <a:ea typeface="Roboto"/>
            </a:endParaRPr>
          </a:p>
          <a:p>
            <a:pPr marL="139700">
              <a:lnSpc>
                <a:spcPct val="114999"/>
              </a:lnSpc>
              <a:buClr>
                <a:srgbClr val="6550A3"/>
              </a:buClr>
              <a:buSzPts val="1400"/>
            </a:pPr>
            <a:endParaRPr lang="cs-CZ" sz="1350">
              <a:solidFill>
                <a:srgbClr val="6550A3"/>
              </a:solidFill>
              <a:latin typeface="Roboto "/>
              <a:ea typeface="Roboto"/>
            </a:endParaRPr>
          </a:p>
          <a:p>
            <a:pPr marL="139700">
              <a:lnSpc>
                <a:spcPct val="114999"/>
              </a:lnSpc>
              <a:buSzPts val="1400"/>
            </a:pPr>
            <a:r>
              <a:rPr lang="cs-CZ" sz="1350">
                <a:solidFill>
                  <a:srgbClr val="6550A3"/>
                </a:solidFill>
                <a:latin typeface="Roboto "/>
                <a:ea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</a:t>
            </a:r>
            <a:r>
              <a:rPr lang="cs" sz="1350">
                <a:solidFill>
                  <a:srgbClr val="6550A3"/>
                </a:solidFill>
                <a:latin typeface="Roboto "/>
                <a:ea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atabáze podp</a:t>
            </a:r>
            <a:r>
              <a:rPr lang="cs-CZ" sz="1350">
                <a:solidFill>
                  <a:srgbClr val="6550A3"/>
                </a:solidFill>
                <a:latin typeface="Roboto "/>
                <a:ea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</a:t>
            </a:r>
            <a:r>
              <a:rPr lang="cs" sz="1350">
                <a:solidFill>
                  <a:srgbClr val="6550A3"/>
                </a:solidFill>
                <a:latin typeface="Roboto "/>
                <a:ea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řených projektů s českou účastí</a:t>
            </a:r>
            <a:r>
              <a:rPr lang="cs" sz="1350">
                <a:solidFill>
                  <a:srgbClr val="6550A3"/>
                </a:solidFill>
                <a:latin typeface="Roboto "/>
                <a:ea typeface="Roboto"/>
              </a:rPr>
              <a:t> </a:t>
            </a:r>
            <a:br>
              <a:rPr lang="cs" sz="1350">
                <a:latin typeface="Roboto "/>
                <a:ea typeface="Roboto"/>
              </a:rPr>
            </a:br>
            <a:r>
              <a:rPr lang="cs" sz="1350">
                <a:solidFill>
                  <a:srgbClr val="6550A3"/>
                </a:solidFill>
                <a:latin typeface="Roboto "/>
                <a:ea typeface="Roboto"/>
              </a:rPr>
              <a:t>+ </a:t>
            </a:r>
            <a:r>
              <a:rPr lang="cs-CZ" sz="1350">
                <a:solidFill>
                  <a:srgbClr val="6550A3"/>
                </a:solidFill>
                <a:latin typeface="Roboto "/>
                <a:ea typeface="Roboto"/>
              </a:rPr>
              <a:t>publikace </a:t>
            </a:r>
            <a:r>
              <a:rPr lang="en-US" sz="1350">
                <a:solidFill>
                  <a:srgbClr val="6550A3"/>
                </a:solidFill>
                <a:latin typeface="Roboto "/>
                <a:ea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Europe’s Support to the Book Sector</a:t>
            </a:r>
            <a:endParaRPr lang="cs-CZ" sz="1350">
              <a:solidFill>
                <a:srgbClr val="6550A3"/>
              </a:solidFill>
              <a:latin typeface="Roboto "/>
              <a:ea typeface="Roboto"/>
            </a:endParaRPr>
          </a:p>
          <a:p>
            <a:pPr marL="139700">
              <a:lnSpc>
                <a:spcPct val="115000"/>
              </a:lnSpc>
              <a:buClr>
                <a:srgbClr val="6550A3"/>
              </a:buClr>
              <a:buSzPts val="1400"/>
            </a:pPr>
            <a:r>
              <a:rPr lang="cs-CZ" sz="1350" b="1">
                <a:solidFill>
                  <a:srgbClr val="6550A3"/>
                </a:solidFill>
                <a:latin typeface="Roboto "/>
                <a:ea typeface="Roboto"/>
              </a:rPr>
              <a:t>Výzva</a:t>
            </a:r>
            <a:r>
              <a:rPr lang="cs-CZ" sz="1350">
                <a:solidFill>
                  <a:srgbClr val="6550A3"/>
                </a:solidFill>
                <a:latin typeface="Roboto "/>
                <a:ea typeface="Roboto"/>
              </a:rPr>
              <a:t>: vyhlášení: prosinec 2024, uzávěrka: květen 2025</a:t>
            </a:r>
            <a:endParaRPr lang="cs" sz="1350">
              <a:solidFill>
                <a:srgbClr val="6550A3"/>
              </a:solidFill>
              <a:latin typeface="Roboto "/>
              <a:ea typeface="Roboto"/>
            </a:endParaRPr>
          </a:p>
        </p:txBody>
      </p:sp>
      <p:sp>
        <p:nvSpPr>
          <p:cNvPr id="127" name="Google Shape;127;p19"/>
          <p:cNvSpPr txBox="1"/>
          <p:nvPr/>
        </p:nvSpPr>
        <p:spPr>
          <a:xfrm>
            <a:off x="479300" y="462175"/>
            <a:ext cx="6004832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3000">
                <a:solidFill>
                  <a:srgbClr val="6550A3"/>
                </a:solidFill>
                <a:latin typeface="Roboto Light"/>
                <a:ea typeface="Roboto Light"/>
                <a:cs typeface="Roboto Light"/>
                <a:sym typeface="Roboto Light"/>
              </a:rPr>
              <a:t>PROJEKTY </a:t>
            </a:r>
            <a:r>
              <a:rPr lang="cs-CZ" sz="3000">
                <a:solidFill>
                  <a:srgbClr val="6550A3"/>
                </a:solidFill>
                <a:latin typeface="Roboto Light"/>
                <a:ea typeface="Roboto Light"/>
                <a:cs typeface="Roboto Light"/>
                <a:sym typeface="Roboto Light"/>
              </a:rPr>
              <a:t>EVR. </a:t>
            </a:r>
            <a:r>
              <a:rPr lang="cs" sz="3000">
                <a:solidFill>
                  <a:srgbClr val="6550A3"/>
                </a:solidFill>
                <a:latin typeface="Roboto Light"/>
                <a:ea typeface="Roboto Light"/>
                <a:cs typeface="Roboto Light"/>
                <a:sym typeface="Roboto Light"/>
              </a:rPr>
              <a:t>SPOLUPRÁCE</a:t>
            </a:r>
            <a:endParaRPr sz="2000">
              <a:solidFill>
                <a:srgbClr val="6550A3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29" name="Google Shape;12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7470" y="1433355"/>
            <a:ext cx="3187801" cy="31878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70;p23">
            <a:extLst>
              <a:ext uri="{FF2B5EF4-FFF2-40B4-BE49-F238E27FC236}">
                <a16:creationId xmlns:a16="http://schemas.microsoft.com/office/drawing/2014/main" id="{00038354-DF49-CC0C-31C4-A4665C6C8C7E}"/>
              </a:ext>
            </a:extLst>
          </p:cNvPr>
          <p:cNvSpPr/>
          <p:nvPr/>
        </p:nvSpPr>
        <p:spPr>
          <a:xfrm>
            <a:off x="6693032" y="-1737779"/>
            <a:ext cx="2631600" cy="2631600"/>
          </a:xfrm>
          <a:prstGeom prst="ellipse">
            <a:avLst/>
          </a:prstGeom>
          <a:solidFill>
            <a:srgbClr val="6550A3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550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743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0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AA813767-6181-DA52-8A79-92FE8267BCE1}"/>
              </a:ext>
            </a:extLst>
          </p:cNvPr>
          <p:cNvSpPr/>
          <p:nvPr/>
        </p:nvSpPr>
        <p:spPr>
          <a:xfrm>
            <a:off x="-16565" y="0"/>
            <a:ext cx="9168847" cy="5168347"/>
          </a:xfrm>
          <a:prstGeom prst="rect">
            <a:avLst/>
          </a:prstGeom>
          <a:solidFill>
            <a:srgbClr val="FCE0DD"/>
          </a:solidFill>
          <a:ln>
            <a:solidFill>
              <a:srgbClr val="FCE0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A5FC3C5-620D-4840-B8D3-1BA1967DB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99" y="108639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cs-CZ" sz="3300"/>
              <a:t>CULTURE MOVES EUROPE </a:t>
            </a:r>
            <a:r>
              <a:rPr lang="cs-CZ" sz="2200">
                <a:solidFill>
                  <a:srgbClr val="FF0000"/>
                </a:solidFill>
              </a:rPr>
              <a:t>(výzva uzavřena)</a:t>
            </a:r>
            <a:br>
              <a:rPr lang="cs-CZ" sz="3300"/>
            </a:br>
            <a:r>
              <a:rPr lang="cs-CZ"/>
              <a:t>podpora mezinárodní mobility</a:t>
            </a:r>
            <a:br>
              <a:rPr lang="cs-CZ"/>
            </a:br>
            <a:br>
              <a:rPr lang="cs-CZ"/>
            </a:br>
            <a:endParaRPr lang="cs-CZ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C49D739-6434-40EB-8379-D1A483B56D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2245" y="1496228"/>
            <a:ext cx="8520599" cy="3690896"/>
          </a:xfrm>
          <a:solidFill>
            <a:srgbClr val="FCE0DD"/>
          </a:solidFill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>
              <a:lnSpc>
                <a:spcPct val="114999"/>
              </a:lnSpc>
              <a:buNone/>
            </a:pPr>
            <a:r>
              <a:rPr lang="cs-CZ" dirty="0">
                <a:solidFill>
                  <a:srgbClr val="6550A3"/>
                </a:solidFill>
              </a:rPr>
              <a:t>OBJEVOVAT… TVOŘIT… VZDĚLÁVAT SE… PROPOJOVAT SE… </a:t>
            </a:r>
          </a:p>
          <a:p>
            <a:pPr>
              <a:lnSpc>
                <a:spcPct val="114999"/>
              </a:lnSpc>
              <a:buNone/>
            </a:pPr>
            <a:r>
              <a:rPr lang="cs-CZ" dirty="0">
                <a:solidFill>
                  <a:srgbClr val="6550A3"/>
                </a:solidFill>
              </a:rPr>
              <a:t>PŘISPĚT K PROMĚNĚ SPOLEČNOSTI – NEB (pouze u host. organizací)</a:t>
            </a:r>
          </a:p>
          <a:p>
            <a:pPr>
              <a:lnSpc>
                <a:spcPct val="114999"/>
              </a:lnSpc>
              <a:buNone/>
            </a:pPr>
            <a:endParaRPr lang="cs-CZ">
              <a:solidFill>
                <a:srgbClr val="6550A3"/>
              </a:solidFill>
            </a:endParaRPr>
          </a:p>
          <a:p>
            <a:pPr>
              <a:lnSpc>
                <a:spcPct val="114999"/>
              </a:lnSpc>
              <a:buNone/>
            </a:pPr>
            <a:r>
              <a:rPr lang="cs-CZ" dirty="0">
                <a:solidFill>
                  <a:srgbClr val="6550A3"/>
                </a:solidFill>
              </a:rPr>
              <a:t>ZÁKLADNÍ INFO</a:t>
            </a:r>
            <a:endParaRPr lang="cs-CZ" b="0" dirty="0">
              <a:solidFill>
                <a:srgbClr val="6550A3"/>
              </a:solidFill>
            </a:endParaRPr>
          </a:p>
          <a:p>
            <a:pPr>
              <a:lnSpc>
                <a:spcPct val="114999"/>
              </a:lnSpc>
              <a:buNone/>
            </a:pPr>
            <a:r>
              <a:rPr lang="cs-CZ" b="0" dirty="0">
                <a:solidFill>
                  <a:srgbClr val="6550A3"/>
                </a:solidFill>
              </a:rPr>
              <a:t>- věk 18+</a:t>
            </a:r>
          </a:p>
          <a:p>
            <a:pPr>
              <a:lnSpc>
                <a:spcPct val="114999"/>
              </a:lnSpc>
              <a:buNone/>
            </a:pPr>
            <a:r>
              <a:rPr lang="cs-CZ" b="0" dirty="0">
                <a:solidFill>
                  <a:srgbClr val="6550A3"/>
                </a:solidFill>
              </a:rPr>
              <a:t>- </a:t>
            </a:r>
            <a:r>
              <a:rPr lang="cs-CZ" dirty="0">
                <a:solidFill>
                  <a:srgbClr val="6550A3"/>
                </a:solidFill>
              </a:rPr>
              <a:t>literatura</a:t>
            </a:r>
            <a:r>
              <a:rPr lang="cs-CZ" b="0" dirty="0">
                <a:solidFill>
                  <a:srgbClr val="6550A3"/>
                </a:solidFill>
              </a:rPr>
              <a:t>, architektura, kulturní dědictví, design a módní návrhářství, </a:t>
            </a:r>
          </a:p>
          <a:p>
            <a:pPr>
              <a:lnSpc>
                <a:spcPct val="114999"/>
              </a:lnSpc>
              <a:buNone/>
            </a:pPr>
            <a:r>
              <a:rPr lang="cs-CZ" b="0" dirty="0">
                <a:solidFill>
                  <a:srgbClr val="6550A3"/>
                </a:solidFill>
              </a:rPr>
              <a:t>hudba, scénická umění a výtvarné umění</a:t>
            </a:r>
          </a:p>
          <a:p>
            <a:pPr>
              <a:lnSpc>
                <a:spcPct val="114999"/>
              </a:lnSpc>
              <a:buNone/>
            </a:pPr>
            <a:r>
              <a:rPr lang="cs-CZ" b="0" dirty="0">
                <a:solidFill>
                  <a:srgbClr val="6550A3"/>
                </a:solidFill>
              </a:rPr>
              <a:t>- země účastnící se Kreativní Evropy</a:t>
            </a:r>
          </a:p>
          <a:p>
            <a:pPr>
              <a:lnSpc>
                <a:spcPct val="114999"/>
              </a:lnSpc>
              <a:buNone/>
            </a:pPr>
            <a:endParaRPr lang="cs-CZ" b="0">
              <a:solidFill>
                <a:srgbClr val="6550A3"/>
              </a:solidFill>
            </a:endParaRPr>
          </a:p>
          <a:p>
            <a:pPr>
              <a:lnSpc>
                <a:spcPct val="114999"/>
              </a:lnSpc>
              <a:buNone/>
            </a:pPr>
            <a:r>
              <a:rPr lang="cs-CZ" dirty="0">
                <a:solidFill>
                  <a:srgbClr val="6550A3"/>
                </a:solidFill>
              </a:rPr>
              <a:t>VÝZVY</a:t>
            </a:r>
            <a:endParaRPr lang="cs-CZ" b="0" dirty="0">
              <a:solidFill>
                <a:srgbClr val="6550A3"/>
              </a:solidFill>
            </a:endParaRPr>
          </a:p>
          <a:p>
            <a:pPr>
              <a:lnSpc>
                <a:spcPct val="114999"/>
              </a:lnSpc>
              <a:buNone/>
            </a:pPr>
            <a:r>
              <a:rPr lang="cs-CZ" b="0" dirty="0">
                <a:solidFill>
                  <a:srgbClr val="6550A3"/>
                </a:solidFill>
              </a:rPr>
              <a:t>- individuální mobilita: 7–40 dní (jednotlivci), 7–14 dní (skupiny 2–5 osob)</a:t>
            </a:r>
            <a:endParaRPr lang="cs-CZ" dirty="0">
              <a:solidFill>
                <a:srgbClr val="595959"/>
              </a:solidFill>
            </a:endParaRPr>
          </a:p>
          <a:p>
            <a:pPr>
              <a:lnSpc>
                <a:spcPct val="114999"/>
              </a:lnSpc>
              <a:buNone/>
            </a:pPr>
            <a:r>
              <a:rPr lang="cs-CZ" b="0" dirty="0">
                <a:solidFill>
                  <a:srgbClr val="6550A3"/>
                </a:solidFill>
              </a:rPr>
              <a:t>- hostitelské organizace: </a:t>
            </a:r>
            <a:r>
              <a:rPr lang="cs-CZ" b="0" dirty="0">
                <a:solidFill>
                  <a:srgbClr val="6550A3"/>
                </a:solidFill>
                <a:cs typeface="Arial"/>
              </a:rPr>
              <a:t>22–180 dnů (1–5 osob)</a:t>
            </a:r>
            <a:endParaRPr lang="cs-CZ" b="0" dirty="0">
              <a:solidFill>
                <a:srgbClr val="6550A3"/>
              </a:solidFill>
            </a:endParaRPr>
          </a:p>
          <a:p>
            <a:pPr>
              <a:lnSpc>
                <a:spcPct val="114999"/>
              </a:lnSpc>
              <a:buNone/>
            </a:pPr>
            <a:endParaRPr lang="cs-CZ">
              <a:solidFill>
                <a:srgbClr val="6550A3"/>
              </a:solidFill>
            </a:endParaRPr>
          </a:p>
          <a:p>
            <a:pPr>
              <a:lnSpc>
                <a:spcPct val="114999"/>
              </a:lnSpc>
              <a:buNone/>
            </a:pPr>
            <a:r>
              <a:rPr lang="cs-CZ" dirty="0">
                <a:solidFill>
                  <a:srgbClr val="6550A3"/>
                </a:solidFill>
              </a:rPr>
              <a:t>PODPORA</a:t>
            </a:r>
            <a:endParaRPr lang="cs-CZ" dirty="0"/>
          </a:p>
          <a:p>
            <a:pPr marL="139700" indent="0">
              <a:lnSpc>
                <a:spcPct val="114999"/>
              </a:lnSpc>
              <a:buNone/>
            </a:pPr>
            <a:r>
              <a:rPr lang="cs-CZ" b="0" dirty="0">
                <a:solidFill>
                  <a:srgbClr val="6550A3"/>
                </a:solidFill>
              </a:rPr>
              <a:t>- cesta (350 eur), diety, možný příspěvek na zelenou dopravu, pro cestující </a:t>
            </a:r>
            <a:br>
              <a:rPr lang="cs-CZ" b="0" dirty="0"/>
            </a:br>
            <a:r>
              <a:rPr lang="cs-CZ" b="0" dirty="0">
                <a:solidFill>
                  <a:srgbClr val="6550A3"/>
                </a:solidFill>
              </a:rPr>
              <a:t>se ztíženými podmínkami, péči o děti; příspěvek pro hostitelskou organizaci</a:t>
            </a:r>
          </a:p>
          <a:p>
            <a:pPr marL="139700" indent="0">
              <a:lnSpc>
                <a:spcPct val="114999"/>
              </a:lnSpc>
              <a:buNone/>
            </a:pPr>
            <a:endParaRPr lang="cs-CZ" b="0">
              <a:solidFill>
                <a:srgbClr val="6550A3"/>
              </a:solidFill>
            </a:endParaRPr>
          </a:p>
          <a:p>
            <a:pPr marL="139700" indent="0">
              <a:lnSpc>
                <a:spcPct val="114999"/>
              </a:lnSpc>
              <a:buNone/>
            </a:pPr>
            <a:r>
              <a:rPr lang="cs-CZ" b="0" dirty="0">
                <a:solidFill>
                  <a:srgbClr val="6550A3"/>
                </a:solidFill>
              </a:rPr>
              <a:t>Mobilita: nepřerušovaná, jedna destinace, jeden partner</a:t>
            </a:r>
          </a:p>
          <a:p>
            <a:pPr marL="139700" indent="0">
              <a:lnSpc>
                <a:spcPct val="114999"/>
              </a:lnSpc>
              <a:buNone/>
            </a:pPr>
            <a:endParaRPr lang="cs-CZ" b="0" dirty="0">
              <a:solidFill>
                <a:srgbClr val="6550A3"/>
              </a:solidFill>
            </a:endParaRPr>
          </a:p>
          <a:p>
            <a:pPr marL="139700" indent="0">
              <a:lnSpc>
                <a:spcPct val="114999"/>
              </a:lnSpc>
              <a:buNone/>
            </a:pPr>
            <a:r>
              <a:rPr lang="cs-CZ" dirty="0">
                <a:solidFill>
                  <a:srgbClr val="6550A3"/>
                </a:solidFill>
              </a:rPr>
              <a:t>Další výzva se očekává na podzim 2025, Více informací </a:t>
            </a:r>
            <a:r>
              <a:rPr lang="cs-CZ" dirty="0">
                <a:solidFill>
                  <a:srgbClr val="6550A3"/>
                </a:solidFill>
                <a:hlinkClick r:id="rId2"/>
              </a:rPr>
              <a:t>zde</a:t>
            </a:r>
            <a:endParaRPr lang="cs-CZ" b="0">
              <a:solidFill>
                <a:srgbClr val="6550A3"/>
              </a:solidFill>
            </a:endParaRPr>
          </a:p>
        </p:txBody>
      </p:sp>
      <p:sp>
        <p:nvSpPr>
          <p:cNvPr id="7" name="Zástupný symbol pro text 2">
            <a:extLst>
              <a:ext uri="{FF2B5EF4-FFF2-40B4-BE49-F238E27FC236}">
                <a16:creationId xmlns:a16="http://schemas.microsoft.com/office/drawing/2014/main" id="{9B81077B-9EB3-4A89-9180-6F834F8AC26F}"/>
              </a:ext>
            </a:extLst>
          </p:cNvPr>
          <p:cNvSpPr txBox="1">
            <a:spLocks/>
          </p:cNvSpPr>
          <p:nvPr/>
        </p:nvSpPr>
        <p:spPr>
          <a:xfrm>
            <a:off x="6620257" y="2498148"/>
            <a:ext cx="1682496" cy="722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○"/>
              <a:defRPr sz="12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■"/>
              <a:defRPr sz="12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●"/>
              <a:defRPr sz="12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○"/>
              <a:defRPr sz="12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■"/>
              <a:defRPr sz="12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●"/>
              <a:defRPr sz="12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○"/>
              <a:defRPr sz="12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■"/>
              <a:defRPr sz="12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139700" indent="0">
              <a:buFont typeface="Roboto"/>
              <a:buNone/>
            </a:pPr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0B4E6B9-C5B0-779A-CA2B-48CBB5ED83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70" r="19065" b="4240"/>
          <a:stretch/>
        </p:blipFill>
        <p:spPr>
          <a:xfrm>
            <a:off x="6620007" y="2990568"/>
            <a:ext cx="2397593" cy="2178391"/>
          </a:xfrm>
          <a:prstGeom prst="rect">
            <a:avLst/>
          </a:prstGeom>
        </p:spPr>
      </p:pic>
      <p:sp>
        <p:nvSpPr>
          <p:cNvPr id="8" name="Google Shape;170;p23">
            <a:extLst>
              <a:ext uri="{FF2B5EF4-FFF2-40B4-BE49-F238E27FC236}">
                <a16:creationId xmlns:a16="http://schemas.microsoft.com/office/drawing/2014/main" id="{2EC90C7F-5ED0-4B30-863B-70A1DCD77C66}"/>
              </a:ext>
            </a:extLst>
          </p:cNvPr>
          <p:cNvSpPr/>
          <p:nvPr/>
        </p:nvSpPr>
        <p:spPr>
          <a:xfrm>
            <a:off x="7441617" y="-836258"/>
            <a:ext cx="2631600" cy="2631600"/>
          </a:xfrm>
          <a:prstGeom prst="ellipse">
            <a:avLst/>
          </a:prstGeom>
          <a:solidFill>
            <a:srgbClr val="6550A3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550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618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/>
          <p:nvPr/>
        </p:nvSpPr>
        <p:spPr>
          <a:xfrm>
            <a:off x="0" y="0"/>
            <a:ext cx="9144000" cy="5222400"/>
          </a:xfrm>
          <a:prstGeom prst="rect">
            <a:avLst/>
          </a:prstGeom>
          <a:solidFill>
            <a:srgbClr val="F5F5E7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AF6FE"/>
              </a:solidFill>
            </a:endParaRPr>
          </a:p>
        </p:txBody>
      </p:sp>
      <p:sp>
        <p:nvSpPr>
          <p:cNvPr id="167" name="Google Shape;167;p23"/>
          <p:cNvSpPr txBox="1"/>
          <p:nvPr/>
        </p:nvSpPr>
        <p:spPr>
          <a:xfrm>
            <a:off x="481983" y="1899864"/>
            <a:ext cx="7775561" cy="2414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25450" indent="-285750">
              <a:lnSpc>
                <a:spcPct val="115000"/>
              </a:lnSpc>
              <a:buClr>
                <a:srgbClr val="6550A3"/>
              </a:buClr>
              <a:buSzPts val="1400"/>
              <a:buChar char="•"/>
            </a:pPr>
            <a:r>
              <a:rPr lang="cs-CZ" sz="1800" b="1" dirty="0">
                <a:solidFill>
                  <a:srgbClr val="6550A3"/>
                </a:solidFill>
                <a:latin typeface="Roboto "/>
                <a:ea typeface="Roboto"/>
                <a:hlinkClick r:id="rId4"/>
              </a:rPr>
              <a:t>Platformy</a:t>
            </a:r>
            <a:r>
              <a:rPr lang="cs-CZ" sz="1800" b="1" dirty="0">
                <a:solidFill>
                  <a:srgbClr val="6550A3"/>
                </a:solidFill>
                <a:latin typeface="Roboto "/>
                <a:ea typeface="Roboto"/>
              </a:rPr>
              <a:t>: </a:t>
            </a:r>
            <a:r>
              <a:rPr lang="cs-CZ" sz="1800" dirty="0">
                <a:solidFill>
                  <a:srgbClr val="6550A3"/>
                </a:solidFill>
                <a:latin typeface="Roboto "/>
                <a:ea typeface="Roboto"/>
              </a:rPr>
              <a:t>začínající umělci, evropský rozměr tvorby; 12 </a:t>
            </a:r>
            <a:r>
              <a:rPr lang="cs-CZ" sz="1800" dirty="0" err="1">
                <a:solidFill>
                  <a:srgbClr val="6550A3"/>
                </a:solidFill>
                <a:latin typeface="Roboto "/>
                <a:ea typeface="Roboto"/>
              </a:rPr>
              <a:t>org</a:t>
            </a:r>
            <a:r>
              <a:rPr lang="cs-CZ" sz="1800" dirty="0">
                <a:solidFill>
                  <a:srgbClr val="6550A3"/>
                </a:solidFill>
                <a:latin typeface="Roboto "/>
                <a:ea typeface="Roboto"/>
              </a:rPr>
              <a:t>. ze 12 zemí </a:t>
            </a:r>
          </a:p>
          <a:p>
            <a:pPr marL="425450" indent="-285750">
              <a:lnSpc>
                <a:spcPct val="115000"/>
              </a:lnSpc>
              <a:buClr>
                <a:srgbClr val="6550A3"/>
              </a:buClr>
              <a:buSzPts val="1400"/>
              <a:buChar char="•"/>
            </a:pPr>
            <a:r>
              <a:rPr lang="cs-CZ" sz="1800" b="1" dirty="0">
                <a:solidFill>
                  <a:srgbClr val="6550A3"/>
                </a:solidFill>
                <a:latin typeface="Roboto "/>
                <a:ea typeface="Roboto"/>
                <a:hlinkClick r:id="rId5"/>
              </a:rPr>
              <a:t>Sítě</a:t>
            </a:r>
            <a:r>
              <a:rPr lang="cs-CZ" sz="1800" b="1" dirty="0">
                <a:solidFill>
                  <a:srgbClr val="6550A3"/>
                </a:solidFill>
                <a:latin typeface="Roboto "/>
                <a:ea typeface="Roboto"/>
              </a:rPr>
              <a:t>: </a:t>
            </a:r>
            <a:r>
              <a:rPr lang="cs-CZ" sz="1800" dirty="0">
                <a:solidFill>
                  <a:srgbClr val="6550A3"/>
                </a:solidFill>
                <a:latin typeface="Roboto "/>
                <a:ea typeface="Roboto"/>
              </a:rPr>
              <a:t>rozvoj talentů, společné výzvy a inovace, pracovní místa a růst</a:t>
            </a:r>
          </a:p>
          <a:p>
            <a:pPr marL="139700">
              <a:lnSpc>
                <a:spcPct val="114999"/>
              </a:lnSpc>
              <a:buClr>
                <a:srgbClr val="6550A3"/>
              </a:buClr>
            </a:pPr>
            <a:endParaRPr lang="cs-CZ" sz="1800">
              <a:solidFill>
                <a:srgbClr val="6550A3"/>
              </a:solidFill>
              <a:latin typeface="Roboto "/>
              <a:ea typeface="Roboto"/>
            </a:endParaRPr>
          </a:p>
          <a:p>
            <a:pPr marL="139700">
              <a:lnSpc>
                <a:spcPct val="115000"/>
              </a:lnSpc>
              <a:buClr>
                <a:srgbClr val="6550A3"/>
              </a:buClr>
              <a:buSzPts val="1400"/>
            </a:pPr>
            <a:r>
              <a:rPr lang="cs-CZ" sz="1800" dirty="0">
                <a:solidFill>
                  <a:srgbClr val="6550A3"/>
                </a:solidFill>
                <a:latin typeface="Roboto "/>
                <a:ea typeface="Roboto"/>
              </a:rPr>
              <a:t>Příklady: </a:t>
            </a:r>
            <a:endParaRPr lang="cs" sz="1800" dirty="0">
              <a:solidFill>
                <a:srgbClr val="6550A3"/>
              </a:solidFill>
              <a:latin typeface="Roboto "/>
              <a:ea typeface="Roboto"/>
            </a:endParaRPr>
          </a:p>
          <a:p>
            <a:pPr marL="425450" indent="-285750">
              <a:lnSpc>
                <a:spcPct val="115000"/>
              </a:lnSpc>
              <a:buClr>
                <a:srgbClr val="6550A3"/>
              </a:buClr>
              <a:buSzPts val="1400"/>
              <a:buFont typeface="Arial"/>
              <a:buChar char="•"/>
            </a:pPr>
            <a:r>
              <a:rPr lang="cs-CZ" sz="1800" b="1" dirty="0">
                <a:solidFill>
                  <a:srgbClr val="6550A3"/>
                </a:solidFill>
                <a:latin typeface="Roboto "/>
                <a:ea typeface="Roboto"/>
                <a:hlinkClick r:id="rId6"/>
              </a:rPr>
              <a:t>Versopolis</a:t>
            </a:r>
            <a:r>
              <a:rPr lang="cs-CZ" sz="1800" b="1" dirty="0">
                <a:solidFill>
                  <a:srgbClr val="6550A3"/>
                </a:solidFill>
                <a:latin typeface="Roboto "/>
                <a:ea typeface="Roboto"/>
              </a:rPr>
              <a:t> </a:t>
            </a:r>
            <a:r>
              <a:rPr lang="cs-CZ" sz="1800" dirty="0">
                <a:solidFill>
                  <a:srgbClr val="6550A3"/>
                </a:solidFill>
                <a:latin typeface="Roboto "/>
                <a:ea typeface="Roboto"/>
              </a:rPr>
              <a:t>(Spolek pro Prahu literární/Pražský </a:t>
            </a:r>
            <a:r>
              <a:rPr lang="cs-CZ" sz="1800" dirty="0" err="1">
                <a:solidFill>
                  <a:srgbClr val="6550A3"/>
                </a:solidFill>
                <a:latin typeface="Roboto "/>
                <a:ea typeface="Roboto"/>
              </a:rPr>
              <a:t>mikrofestival</a:t>
            </a:r>
            <a:r>
              <a:rPr lang="cs-CZ" sz="1800" dirty="0">
                <a:solidFill>
                  <a:srgbClr val="6550A3"/>
                </a:solidFill>
                <a:latin typeface="Roboto "/>
                <a:ea typeface="Roboto"/>
              </a:rPr>
              <a:t>) </a:t>
            </a:r>
            <a:endParaRPr lang="cs" sz="1800" dirty="0">
              <a:solidFill>
                <a:srgbClr val="6550A3"/>
              </a:solidFill>
              <a:latin typeface="Roboto "/>
              <a:ea typeface="Roboto"/>
            </a:endParaRPr>
          </a:p>
          <a:p>
            <a:pPr marL="425450" indent="-285750">
              <a:lnSpc>
                <a:spcPct val="114999"/>
              </a:lnSpc>
              <a:buClr>
                <a:srgbClr val="6550A3"/>
              </a:buClr>
              <a:buSzPts val="1400"/>
              <a:buFont typeface="Arial"/>
              <a:buChar char="•"/>
            </a:pPr>
            <a:r>
              <a:rPr lang="cs-CZ" sz="1800" b="1" dirty="0">
                <a:solidFill>
                  <a:srgbClr val="6550A3"/>
                </a:solidFill>
                <a:latin typeface="Roboto "/>
                <a:ea typeface="Roboto"/>
                <a:hlinkClick r:id="rId7"/>
              </a:rPr>
              <a:t>RISE Bookselling</a:t>
            </a:r>
            <a:r>
              <a:rPr lang="cs-CZ" sz="1800" dirty="0">
                <a:solidFill>
                  <a:srgbClr val="6550A3"/>
                </a:solidFill>
                <a:latin typeface="Roboto "/>
                <a:ea typeface="Roboto"/>
              </a:rPr>
              <a:t> (SČKN)</a:t>
            </a:r>
            <a:endParaRPr lang="cs" sz="1800" dirty="0">
              <a:solidFill>
                <a:srgbClr val="6550A3"/>
              </a:solidFill>
              <a:latin typeface="Roboto "/>
              <a:ea typeface="Roboto"/>
            </a:endParaRPr>
          </a:p>
        </p:txBody>
      </p:sp>
      <p:sp>
        <p:nvSpPr>
          <p:cNvPr id="168" name="Google Shape;168;p23"/>
          <p:cNvSpPr txBox="1"/>
          <p:nvPr/>
        </p:nvSpPr>
        <p:spPr>
          <a:xfrm>
            <a:off x="479300" y="462175"/>
            <a:ext cx="4782535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cs-CZ" sz="3000">
                <a:solidFill>
                  <a:srgbClr val="6550A3"/>
                </a:solidFill>
                <a:latin typeface="Roboto Light"/>
                <a:ea typeface="Roboto Light"/>
                <a:cs typeface="Roboto Light"/>
                <a:sym typeface="Roboto Light"/>
              </a:rPr>
              <a:t>EVROPSKÉ PLATFORMY</a:t>
            </a:r>
            <a:br>
              <a:rPr lang="cs-CZ" sz="3000">
                <a:latin typeface="Roboto Light"/>
                <a:ea typeface="Roboto Light"/>
                <a:cs typeface="Roboto Light"/>
              </a:rPr>
            </a:br>
            <a:r>
              <a:rPr lang="cs-CZ" sz="3000">
                <a:solidFill>
                  <a:srgbClr val="6550A3"/>
                </a:solidFill>
                <a:latin typeface="Roboto Light"/>
                <a:ea typeface="Roboto Light"/>
                <a:cs typeface="Roboto Light"/>
                <a:sym typeface="Roboto Light"/>
              </a:rPr>
              <a:t>EVROPSKÉ SÍTĚ</a:t>
            </a:r>
            <a:endParaRPr lang="cs-CZ" sz="3000">
              <a:solidFill>
                <a:srgbClr val="6550A3"/>
              </a:solidFill>
              <a:latin typeface="Roboto Light"/>
              <a:ea typeface="Roboto Light"/>
              <a:cs typeface="Roboto Light"/>
            </a:endParaRPr>
          </a:p>
        </p:txBody>
      </p:sp>
      <p:sp>
        <p:nvSpPr>
          <p:cNvPr id="170" name="Google Shape;170;p23"/>
          <p:cNvSpPr/>
          <p:nvPr/>
        </p:nvSpPr>
        <p:spPr>
          <a:xfrm>
            <a:off x="5366650" y="-1305700"/>
            <a:ext cx="2631600" cy="2631600"/>
          </a:xfrm>
          <a:prstGeom prst="ellipse">
            <a:avLst/>
          </a:prstGeom>
          <a:solidFill>
            <a:srgbClr val="6550A3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550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78252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/>
          <p:nvPr/>
        </p:nvSpPr>
        <p:spPr>
          <a:xfrm>
            <a:off x="0" y="0"/>
            <a:ext cx="9144000" cy="5222400"/>
          </a:xfrm>
          <a:prstGeom prst="rect">
            <a:avLst/>
          </a:prstGeom>
          <a:solidFill>
            <a:srgbClr val="F5F5E7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AF6FE"/>
              </a:solidFill>
            </a:endParaRPr>
          </a:p>
        </p:txBody>
      </p:sp>
      <p:sp>
        <p:nvSpPr>
          <p:cNvPr id="167" name="Google Shape;167;p23"/>
          <p:cNvSpPr txBox="1"/>
          <p:nvPr/>
        </p:nvSpPr>
        <p:spPr>
          <a:xfrm>
            <a:off x="482119" y="1899363"/>
            <a:ext cx="8121286" cy="233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98450" indent="-285750">
              <a:spcBef>
                <a:spcPts val="1200"/>
              </a:spcBef>
              <a:buClr>
                <a:srgbClr val="6550A3"/>
              </a:buCl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6550A3"/>
                </a:solidFill>
                <a:latin typeface="Roboto"/>
                <a:ea typeface="Roboto"/>
                <a:cs typeface="Roboto Light"/>
                <a:sym typeface="Roboto Light"/>
                <a:hlinkClick r:id="rId4"/>
              </a:rPr>
              <a:t>Mediální partnerství</a:t>
            </a:r>
            <a:r>
              <a:rPr lang="cs-CZ" sz="1800" dirty="0">
                <a:solidFill>
                  <a:srgbClr val="6550A3"/>
                </a:solidFill>
                <a:latin typeface="Roboto"/>
                <a:ea typeface="Roboto"/>
                <a:cs typeface="Roboto Light"/>
                <a:sym typeface="Roboto Light"/>
              </a:rPr>
              <a:t>, uzávěrka 27. 2. 2025</a:t>
            </a:r>
            <a:endParaRPr lang="cs-CZ" sz="1800" dirty="0">
              <a:solidFill>
                <a:srgbClr val="6550A3"/>
              </a:solidFill>
              <a:latin typeface="Roboto" panose="02000000000000000000" pitchFamily="2" charset="0"/>
              <a:ea typeface="Roboto" panose="02000000000000000000" pitchFamily="2" charset="0"/>
              <a:cs typeface="Roboto Light"/>
              <a:sym typeface="Roboto Light"/>
            </a:endParaRPr>
          </a:p>
          <a:p>
            <a:pPr marL="298450" indent="-285750">
              <a:spcBef>
                <a:spcPts val="1200"/>
              </a:spcBef>
              <a:buClr>
                <a:srgbClr val="6550A3"/>
              </a:buCl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6550A3"/>
                </a:solidFill>
                <a:latin typeface="Roboto"/>
                <a:ea typeface="Roboto"/>
                <a:cs typeface="Roboto Light"/>
                <a:sym typeface="Roboto Light"/>
                <a:hlinkClick r:id="rId5"/>
              </a:rPr>
              <a:t>Mediální gramotnost</a:t>
            </a:r>
            <a:r>
              <a:rPr lang="cs-CZ" sz="1800" dirty="0">
                <a:solidFill>
                  <a:srgbClr val="6550A3"/>
                </a:solidFill>
                <a:latin typeface="Roboto"/>
                <a:ea typeface="Roboto"/>
                <a:cs typeface="Roboto Light"/>
                <a:sym typeface="Roboto Light"/>
              </a:rPr>
              <a:t>, uzávěrka 6. 3. 2025</a:t>
            </a:r>
            <a:endParaRPr lang="cs-CZ" sz="1800" dirty="0">
              <a:solidFill>
                <a:srgbClr val="6550A3"/>
              </a:solidFill>
              <a:latin typeface="Roboto" panose="02000000000000000000" pitchFamily="2" charset="0"/>
              <a:ea typeface="Roboto" panose="02000000000000000000" pitchFamily="2" charset="0"/>
              <a:cs typeface="Roboto Light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98450" indent="-285750">
              <a:spcBef>
                <a:spcPts val="1200"/>
              </a:spcBef>
              <a:buClr>
                <a:srgbClr val="6550A3"/>
              </a:buCl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6550A3"/>
                </a:solidFill>
                <a:latin typeface="Roboto"/>
                <a:ea typeface="Roboto"/>
                <a:cs typeface="Roboto Light"/>
                <a:sym typeface="Roboto Light"/>
                <a:hlinkClick r:id="rId6"/>
              </a:rPr>
              <a:t>Ochrana ohrožených novinářů</a:t>
            </a:r>
            <a:r>
              <a:rPr lang="cs-CZ" sz="1800" dirty="0">
                <a:solidFill>
                  <a:srgbClr val="6550A3"/>
                </a:solidFill>
                <a:latin typeface="Roboto"/>
                <a:ea typeface="Roboto"/>
                <a:cs typeface="Roboto Light"/>
                <a:sym typeface="Roboto Light"/>
              </a:rPr>
              <a:t>, uzávěrka 15. 1. 2025</a:t>
            </a:r>
            <a:endParaRPr lang="cs-CZ" sz="1800" dirty="0">
              <a:solidFill>
                <a:srgbClr val="6550A3"/>
              </a:solidFill>
              <a:latin typeface="Roboto" panose="02000000000000000000" pitchFamily="2" charset="0"/>
              <a:ea typeface="Roboto" panose="02000000000000000000" pitchFamily="2" charset="0"/>
              <a:cs typeface="Roboto Light"/>
            </a:endParaRPr>
          </a:p>
          <a:p>
            <a:pPr marL="298450" indent="-285750">
              <a:spcBef>
                <a:spcPts val="1200"/>
              </a:spcBef>
              <a:buClr>
                <a:srgbClr val="6550A3"/>
              </a:buClr>
              <a:buFont typeface="Arial" panose="020B0604020202020204" pitchFamily="34" charset="0"/>
              <a:buChar char="•"/>
            </a:pPr>
            <a:endParaRPr lang="cs-CZ" sz="1800">
              <a:solidFill>
                <a:srgbClr val="6550A3"/>
              </a:solidFill>
              <a:latin typeface="Roboto" panose="02000000000000000000" pitchFamily="2" charset="0"/>
              <a:ea typeface="Roboto" panose="02000000000000000000" pitchFamily="2" charset="0"/>
              <a:sym typeface="Roboto Light"/>
            </a:endParaRPr>
          </a:p>
          <a:p>
            <a:pPr marL="298450" indent="-285750">
              <a:spcBef>
                <a:spcPts val="1200"/>
              </a:spcBef>
              <a:buClr>
                <a:srgbClr val="6550A3"/>
              </a:buClr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rgbClr val="6550A3"/>
                </a:solidFill>
                <a:latin typeface="Roboto"/>
                <a:ea typeface="Roboto"/>
                <a:sym typeface="Roboto Light"/>
              </a:rPr>
              <a:t>Příklady: </a:t>
            </a:r>
            <a:r>
              <a:rPr lang="cs-CZ" sz="1800" dirty="0" err="1">
                <a:solidFill>
                  <a:srgbClr val="6550A3"/>
                </a:solidFill>
                <a:latin typeface="Roboto"/>
                <a:ea typeface="Roboto"/>
                <a:sym typeface="Roboto Light"/>
              </a:rPr>
              <a:t>Transitions</a:t>
            </a:r>
            <a:r>
              <a:rPr lang="cs-CZ" sz="1800" dirty="0">
                <a:solidFill>
                  <a:srgbClr val="6550A3"/>
                </a:solidFill>
                <a:latin typeface="Roboto"/>
                <a:ea typeface="Roboto"/>
                <a:sym typeface="Roboto Light"/>
              </a:rPr>
              <a:t>, ČTK, Ústav nezávislé žurnalistiky</a:t>
            </a:r>
            <a:endParaRPr lang="cs" sz="1800" dirty="0">
              <a:solidFill>
                <a:srgbClr val="6550A3"/>
              </a:solidFill>
              <a:latin typeface="Roboto"/>
              <a:ea typeface="Roboto"/>
            </a:endParaRPr>
          </a:p>
        </p:txBody>
      </p:sp>
      <p:sp>
        <p:nvSpPr>
          <p:cNvPr id="168" name="Google Shape;168;p23"/>
          <p:cNvSpPr txBox="1"/>
          <p:nvPr/>
        </p:nvSpPr>
        <p:spPr>
          <a:xfrm>
            <a:off x="479300" y="462175"/>
            <a:ext cx="4782535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cs-CZ" sz="3000">
                <a:solidFill>
                  <a:srgbClr val="6550A3"/>
                </a:solidFill>
                <a:latin typeface="Roboto Light"/>
                <a:ea typeface="Roboto Light"/>
                <a:cs typeface="Roboto Light"/>
                <a:sym typeface="Roboto Light"/>
              </a:rPr>
              <a:t>ZPRAVODAJSKÁ MÉDIA</a:t>
            </a:r>
            <a:endParaRPr lang="cs-CZ" sz="2000">
              <a:solidFill>
                <a:srgbClr val="6550A3"/>
              </a:solidFill>
              <a:latin typeface="Roboto Light"/>
              <a:ea typeface="Roboto Light"/>
              <a:cs typeface="Roboto Light"/>
            </a:endParaRPr>
          </a:p>
        </p:txBody>
      </p:sp>
      <p:sp>
        <p:nvSpPr>
          <p:cNvPr id="170" name="Google Shape;170;p23"/>
          <p:cNvSpPr/>
          <p:nvPr/>
        </p:nvSpPr>
        <p:spPr>
          <a:xfrm>
            <a:off x="5366650" y="-1305700"/>
            <a:ext cx="2631600" cy="2631600"/>
          </a:xfrm>
          <a:prstGeom prst="ellipse">
            <a:avLst/>
          </a:prstGeom>
          <a:solidFill>
            <a:srgbClr val="6550A3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550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12590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/>
          <p:nvPr/>
        </p:nvSpPr>
        <p:spPr>
          <a:xfrm>
            <a:off x="-12355" y="-78900"/>
            <a:ext cx="9144000" cy="5222400"/>
          </a:xfrm>
          <a:prstGeom prst="rect">
            <a:avLst/>
          </a:prstGeom>
          <a:solidFill>
            <a:srgbClr val="F5F5E7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>
              <a:solidFill>
                <a:srgbClr val="EAF6FE"/>
              </a:solidFill>
            </a:endParaRPr>
          </a:p>
        </p:txBody>
      </p:sp>
      <p:sp>
        <p:nvSpPr>
          <p:cNvPr id="167" name="Google Shape;167;p23"/>
          <p:cNvSpPr txBox="1"/>
          <p:nvPr/>
        </p:nvSpPr>
        <p:spPr>
          <a:xfrm>
            <a:off x="414255" y="1474400"/>
            <a:ext cx="8017913" cy="3908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98450" indent="-285750">
              <a:spcBef>
                <a:spcPts val="1200"/>
              </a:spcBef>
              <a:buClr>
                <a:srgbClr val="6550A3"/>
              </a:buClr>
              <a:buSzPts val="1400"/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6550A3"/>
                </a:solidFill>
                <a:latin typeface="Roboto"/>
                <a:ea typeface="Roboto"/>
                <a:cs typeface="Roboto Light"/>
                <a:sym typeface="Roboto"/>
              </a:rPr>
              <a:t>březen</a:t>
            </a:r>
          </a:p>
          <a:p>
            <a:pPr marL="298450" indent="-285750">
              <a:spcBef>
                <a:spcPts val="1200"/>
              </a:spcBef>
              <a:buClr>
                <a:srgbClr val="6550A3"/>
              </a:buClr>
              <a:buSzPts val="1400"/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6550A3"/>
                </a:solidFill>
                <a:latin typeface="Roboto"/>
                <a:ea typeface="Roboto"/>
                <a:cs typeface="Roboto Light"/>
                <a:sym typeface="Roboto"/>
              </a:rPr>
              <a:t>oslava evropské literatury, jazykové rozmanitosti a čtení </a:t>
            </a:r>
            <a:endParaRPr lang="cs-CZ" sz="1800" dirty="0">
              <a:solidFill>
                <a:srgbClr val="6550A3"/>
              </a:solidFill>
              <a:latin typeface="Roboto"/>
              <a:ea typeface="Roboto"/>
              <a:cs typeface="Roboto Light"/>
            </a:endParaRPr>
          </a:p>
          <a:p>
            <a:pPr marL="298450" indent="-285750">
              <a:spcBef>
                <a:spcPts val="1200"/>
              </a:spcBef>
              <a:buClr>
                <a:srgbClr val="6550A3"/>
              </a:buClr>
              <a:buSzPts val="1400"/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6550A3"/>
                </a:solidFill>
                <a:latin typeface="Roboto"/>
                <a:ea typeface="Roboto"/>
                <a:cs typeface="Roboto Light"/>
                <a:sym typeface="Roboto"/>
              </a:rPr>
              <a:t>mládež</a:t>
            </a:r>
            <a:endParaRPr lang="cs-CZ" sz="1800" dirty="0">
              <a:solidFill>
                <a:srgbClr val="6550A3"/>
              </a:solidFill>
              <a:latin typeface="Roboto"/>
              <a:ea typeface="Roboto"/>
              <a:cs typeface="Roboto Light"/>
            </a:endParaRPr>
          </a:p>
          <a:p>
            <a:pPr marL="298450" indent="-285750">
              <a:spcBef>
                <a:spcPts val="1200"/>
              </a:spcBef>
              <a:buClr>
                <a:srgbClr val="6550A3"/>
              </a:buClr>
              <a:buSzPts val="1400"/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6550A3"/>
                </a:solidFill>
                <a:latin typeface="Roboto"/>
                <a:ea typeface="Roboto"/>
                <a:cs typeface="Roboto Light"/>
                <a:sym typeface="Roboto"/>
              </a:rPr>
              <a:t>školy, knihovny, knihkupectví</a:t>
            </a:r>
            <a:endParaRPr lang="cs-CZ" sz="1800" dirty="0">
              <a:solidFill>
                <a:srgbClr val="6550A3"/>
              </a:solidFill>
              <a:latin typeface="Roboto"/>
              <a:ea typeface="Roboto"/>
              <a:cs typeface="Roboto Light"/>
            </a:endParaRPr>
          </a:p>
          <a:p>
            <a:pPr marL="298450" indent="-285750">
              <a:spcBef>
                <a:spcPts val="1200"/>
              </a:spcBef>
              <a:buClr>
                <a:srgbClr val="6550A3"/>
              </a:buClr>
              <a:buSzPts val="1400"/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6550A3"/>
                </a:solidFill>
                <a:latin typeface="Roboto"/>
                <a:ea typeface="Roboto"/>
                <a:cs typeface="Roboto Light"/>
                <a:sym typeface="Roboto"/>
              </a:rPr>
              <a:t>turné a konference</a:t>
            </a:r>
            <a:endParaRPr lang="cs-CZ" sz="1800" dirty="0">
              <a:solidFill>
                <a:srgbClr val="6550A3"/>
              </a:solidFill>
              <a:latin typeface="Roboto"/>
              <a:ea typeface="Roboto"/>
              <a:cs typeface="Roboto Light"/>
            </a:endParaRPr>
          </a:p>
          <a:p>
            <a:pPr marL="298450" indent="-285750">
              <a:spcBef>
                <a:spcPts val="1200"/>
              </a:spcBef>
              <a:buClr>
                <a:srgbClr val="6550A3"/>
              </a:buClr>
              <a:buSzPts val="1400"/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6550A3"/>
                </a:solidFill>
                <a:latin typeface="Roboto"/>
                <a:ea typeface="Roboto"/>
                <a:cs typeface="Roboto Light"/>
                <a:sym typeface="Roboto"/>
              </a:rPr>
              <a:t>pořádají: Evropská komise a Rada evropských spisovatelů (EWC)</a:t>
            </a:r>
            <a:endParaRPr lang="cs-CZ" sz="1800" dirty="0">
              <a:solidFill>
                <a:srgbClr val="6550A3"/>
              </a:solidFill>
              <a:latin typeface="Roboto"/>
              <a:ea typeface="Roboto"/>
              <a:cs typeface="Roboto Light"/>
            </a:endParaRPr>
          </a:p>
          <a:p>
            <a:pPr marL="298450" indent="-285750">
              <a:spcBef>
                <a:spcPts val="1200"/>
              </a:spcBef>
              <a:buClr>
                <a:srgbClr val="6550A3"/>
              </a:buClr>
              <a:buSzPts val="1400"/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6550A3"/>
                </a:solidFill>
                <a:latin typeface="Roboto"/>
                <a:ea typeface="Roboto"/>
                <a:cs typeface="Roboto Light"/>
                <a:sym typeface="Roboto"/>
              </a:rPr>
              <a:t>výzva: uzávěrka 10. 2. 2025</a:t>
            </a:r>
            <a:endParaRPr lang="cs" sz="1800" dirty="0">
              <a:solidFill>
                <a:srgbClr val="6550A3"/>
              </a:solidFill>
              <a:latin typeface="Roboto"/>
              <a:ea typeface="Roboto"/>
              <a:cs typeface="Roboto Light"/>
            </a:endParaRPr>
          </a:p>
          <a:p>
            <a:pPr marL="12700">
              <a:spcBef>
                <a:spcPts val="1200"/>
              </a:spcBef>
            </a:pPr>
            <a:r>
              <a:rPr lang="cs-CZ" sz="1600" dirty="0">
                <a:solidFill>
                  <a:srgbClr val="6550A3"/>
                </a:solidFill>
                <a:ea typeface="Roboto"/>
              </a:rPr>
              <a:t>https://culture.ec.europa.eu/cultural-and-creative-sectors/books-and-publishing/day-of-european-authors</a:t>
            </a:r>
            <a:endParaRPr lang="cs-CZ" sz="1600" dirty="0"/>
          </a:p>
        </p:txBody>
      </p:sp>
      <p:sp>
        <p:nvSpPr>
          <p:cNvPr id="168" name="Google Shape;168;p23"/>
          <p:cNvSpPr txBox="1"/>
          <p:nvPr/>
        </p:nvSpPr>
        <p:spPr>
          <a:xfrm>
            <a:off x="415010" y="452699"/>
            <a:ext cx="5510510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cs-CZ" sz="3000" dirty="0">
                <a:solidFill>
                  <a:srgbClr val="6550A3"/>
                </a:solidFill>
                <a:latin typeface="Roboto Light"/>
                <a:ea typeface="Roboto Light"/>
                <a:cs typeface="Roboto Light"/>
                <a:sym typeface="Roboto Light"/>
              </a:rPr>
              <a:t>DEN EVROPSKÝCH AUTORŮ</a:t>
            </a:r>
            <a:endParaRPr lang="cs-CZ" sz="3000" dirty="0">
              <a:solidFill>
                <a:srgbClr val="6550A3"/>
              </a:solidFill>
              <a:latin typeface="Roboto Light"/>
              <a:ea typeface="Roboto Light"/>
              <a:cs typeface="Roboto Light"/>
            </a:endParaRPr>
          </a:p>
        </p:txBody>
      </p:sp>
      <p:sp>
        <p:nvSpPr>
          <p:cNvPr id="170" name="Google Shape;170;p23"/>
          <p:cNvSpPr/>
          <p:nvPr/>
        </p:nvSpPr>
        <p:spPr>
          <a:xfrm>
            <a:off x="5789063" y="-1156613"/>
            <a:ext cx="2631600" cy="2631600"/>
          </a:xfrm>
          <a:prstGeom prst="ellipse">
            <a:avLst/>
          </a:prstGeom>
          <a:solidFill>
            <a:srgbClr val="6550A3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endParaRPr sz="1800">
              <a:solidFill>
                <a:srgbClr val="6550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528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/>
          <p:nvPr/>
        </p:nvSpPr>
        <p:spPr>
          <a:xfrm>
            <a:off x="0" y="-78900"/>
            <a:ext cx="9144000" cy="5222400"/>
          </a:xfrm>
          <a:prstGeom prst="rect">
            <a:avLst/>
          </a:prstGeom>
          <a:solidFill>
            <a:srgbClr val="F5F5E7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>
              <a:solidFill>
                <a:srgbClr val="EAF6FE"/>
              </a:solidFill>
            </a:endParaRPr>
          </a:p>
        </p:txBody>
      </p:sp>
      <p:sp>
        <p:nvSpPr>
          <p:cNvPr id="167" name="Google Shape;167;p23"/>
          <p:cNvSpPr txBox="1"/>
          <p:nvPr/>
        </p:nvSpPr>
        <p:spPr>
          <a:xfrm>
            <a:off x="462968" y="1142046"/>
            <a:ext cx="7241024" cy="3370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25450" indent="-285750">
              <a:lnSpc>
                <a:spcPct val="115000"/>
              </a:lnSpc>
              <a:buClr>
                <a:srgbClr val="6550A3"/>
              </a:buClr>
              <a:buSzPts val="1400"/>
              <a:buFont typeface="Arial"/>
              <a:buChar char="•"/>
            </a:pPr>
            <a:endParaRPr lang="cs-CZ" sz="1800">
              <a:solidFill>
                <a:srgbClr val="6550A3"/>
              </a:solidFill>
              <a:latin typeface="Roboto "/>
              <a:ea typeface="Roboto"/>
            </a:endParaRPr>
          </a:p>
          <a:p>
            <a:pPr marL="425450" indent="-285750">
              <a:lnSpc>
                <a:spcPct val="115000"/>
              </a:lnSpc>
              <a:buClr>
                <a:srgbClr val="6550A3"/>
              </a:buClr>
              <a:buSzPts val="1400"/>
              <a:buFont typeface="Arial"/>
              <a:buChar char="•"/>
            </a:pPr>
            <a:endParaRPr lang="cs-CZ" sz="1800">
              <a:solidFill>
                <a:srgbClr val="6550A3"/>
              </a:solidFill>
              <a:latin typeface="Roboto "/>
              <a:ea typeface="Roboto"/>
            </a:endParaRPr>
          </a:p>
          <a:p>
            <a:pPr marL="425450" indent="-285750">
              <a:lnSpc>
                <a:spcPct val="115000"/>
              </a:lnSpc>
              <a:buClr>
                <a:srgbClr val="6550A3"/>
              </a:buClr>
              <a:buSzPts val="1400"/>
              <a:buFont typeface="Arial"/>
              <a:buChar char="•"/>
            </a:pPr>
            <a:r>
              <a:rPr lang="cs-CZ" sz="1800" dirty="0">
                <a:solidFill>
                  <a:srgbClr val="6550A3"/>
                </a:solidFill>
                <a:latin typeface="Roboto "/>
                <a:ea typeface="Roboto"/>
                <a:sym typeface="Roboto"/>
              </a:rPr>
              <a:t>bohatství současné evropské literární tvorby (beletrie), zviditelnění autorů na mezinárodním knižním trhu</a:t>
            </a:r>
            <a:endParaRPr lang="cs-CZ" sz="1800" dirty="0">
              <a:solidFill>
                <a:srgbClr val="6550A3"/>
              </a:solidFill>
              <a:latin typeface="Roboto "/>
              <a:ea typeface="Roboto"/>
            </a:endParaRPr>
          </a:p>
          <a:p>
            <a:pPr marL="425450" indent="-285750">
              <a:lnSpc>
                <a:spcPct val="115000"/>
              </a:lnSpc>
              <a:buClr>
                <a:srgbClr val="6550A3"/>
              </a:buClr>
              <a:buSzPts val="1400"/>
              <a:buFont typeface="Arial"/>
              <a:buChar char="•"/>
            </a:pPr>
            <a:r>
              <a:rPr lang="cs-CZ" sz="1800" dirty="0">
                <a:solidFill>
                  <a:srgbClr val="6550A3"/>
                </a:solidFill>
                <a:latin typeface="Roboto "/>
                <a:ea typeface="Roboto"/>
                <a:sym typeface="Roboto"/>
              </a:rPr>
              <a:t>udělují: Evropská komise, Evropská a mezinárodní federace knihkupců (EIBF) a Federace evropských nakladatelů (FEP)</a:t>
            </a:r>
            <a:endParaRPr lang="cs-CZ" sz="1800" dirty="0">
              <a:solidFill>
                <a:srgbClr val="6550A3"/>
              </a:solidFill>
              <a:latin typeface="Roboto "/>
              <a:ea typeface="Roboto"/>
            </a:endParaRPr>
          </a:p>
          <a:p>
            <a:pPr marL="425450" indent="-285750">
              <a:lnSpc>
                <a:spcPct val="115000"/>
              </a:lnSpc>
              <a:buClr>
                <a:srgbClr val="6550A3"/>
              </a:buClr>
              <a:buSzPts val="1400"/>
              <a:buFont typeface="Arial"/>
              <a:buChar char="•"/>
            </a:pPr>
            <a:r>
              <a:rPr lang="cs-CZ" sz="1800" dirty="0">
                <a:solidFill>
                  <a:srgbClr val="6550A3"/>
                </a:solidFill>
                <a:latin typeface="Roboto "/>
                <a:ea typeface="Roboto"/>
                <a:sym typeface="Roboto"/>
              </a:rPr>
              <a:t>T. Zmeškal (2011), J. Němec (2014), B. Bellová (2017), L. </a:t>
            </a:r>
            <a:r>
              <a:rPr lang="cs-CZ" sz="1800" dirty="0" err="1">
                <a:solidFill>
                  <a:srgbClr val="6550A3"/>
                </a:solidFill>
                <a:latin typeface="Roboto "/>
                <a:ea typeface="Roboto"/>
                <a:sym typeface="Roboto"/>
              </a:rPr>
              <a:t>Faulerová</a:t>
            </a:r>
            <a:r>
              <a:rPr lang="cs-CZ" sz="1800" dirty="0">
                <a:solidFill>
                  <a:srgbClr val="6550A3"/>
                </a:solidFill>
                <a:latin typeface="Roboto "/>
                <a:ea typeface="Roboto"/>
                <a:sym typeface="Roboto"/>
              </a:rPr>
              <a:t> (2021); O. </a:t>
            </a:r>
            <a:r>
              <a:rPr lang="cs-CZ" sz="1800" dirty="0" err="1">
                <a:solidFill>
                  <a:srgbClr val="6550A3"/>
                </a:solidFill>
                <a:latin typeface="Roboto "/>
                <a:ea typeface="Roboto"/>
                <a:sym typeface="Roboto"/>
              </a:rPr>
              <a:t>Štindl</a:t>
            </a:r>
            <a:endParaRPr lang="cs-CZ" sz="1800" dirty="0">
              <a:solidFill>
                <a:srgbClr val="6550A3"/>
              </a:solidFill>
              <a:latin typeface="Roboto "/>
              <a:ea typeface="Roboto"/>
            </a:endParaRPr>
          </a:p>
          <a:p>
            <a:pPr marL="425450" indent="-285750">
              <a:lnSpc>
                <a:spcPct val="115000"/>
              </a:lnSpc>
              <a:buClr>
                <a:srgbClr val="6550A3"/>
              </a:buClr>
              <a:buSzPts val="1400"/>
              <a:buFont typeface="Arial"/>
              <a:buChar char="•"/>
            </a:pPr>
            <a:endParaRPr lang="cs-CZ" sz="1800">
              <a:solidFill>
                <a:srgbClr val="6550A3"/>
              </a:solidFill>
              <a:latin typeface="Roboto "/>
              <a:ea typeface="Roboto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39700">
              <a:lnSpc>
                <a:spcPct val="115000"/>
              </a:lnSpc>
              <a:buClr>
                <a:srgbClr val="6550A3"/>
              </a:buClr>
              <a:buSzPts val="1400"/>
            </a:pPr>
            <a:r>
              <a:rPr lang="cs-CZ" sz="1800" dirty="0">
                <a:solidFill>
                  <a:srgbClr val="6550A3"/>
                </a:solidFill>
                <a:latin typeface="Roboto "/>
                <a:ea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www.euprizeliterature.eu</a:t>
            </a:r>
            <a:endParaRPr lang="cs-CZ" sz="1800" dirty="0">
              <a:solidFill>
                <a:srgbClr val="6550A3"/>
              </a:solidFill>
              <a:latin typeface="Roboto "/>
              <a:ea typeface="Roboto"/>
            </a:endParaRPr>
          </a:p>
        </p:txBody>
      </p:sp>
      <p:sp>
        <p:nvSpPr>
          <p:cNvPr id="168" name="Google Shape;168;p23"/>
          <p:cNvSpPr txBox="1"/>
          <p:nvPr/>
        </p:nvSpPr>
        <p:spPr>
          <a:xfrm>
            <a:off x="389516" y="418965"/>
            <a:ext cx="6906383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cs-CZ" sz="3000" dirty="0">
                <a:solidFill>
                  <a:srgbClr val="6550A3"/>
                </a:solidFill>
                <a:latin typeface="Roboto Light"/>
                <a:ea typeface="Roboto Light"/>
                <a:cs typeface="Roboto Light"/>
                <a:sym typeface="Roboto Light"/>
              </a:rPr>
              <a:t>CENA EU ZA LITERATURU</a:t>
            </a:r>
            <a:endParaRPr lang="cs-CZ" sz="3000" dirty="0">
              <a:solidFill>
                <a:srgbClr val="6550A3"/>
              </a:solidFill>
              <a:latin typeface="Roboto Light"/>
              <a:ea typeface="Roboto Light"/>
              <a:cs typeface="Roboto Light"/>
            </a:endParaRPr>
          </a:p>
          <a:p>
            <a:pPr>
              <a:buClr>
                <a:schemeClr val="dk1"/>
              </a:buClr>
              <a:buSzPts val="1100"/>
            </a:pPr>
            <a:r>
              <a:rPr lang="cs-CZ" sz="3000" dirty="0">
                <a:solidFill>
                  <a:srgbClr val="6550A3"/>
                </a:solidFill>
                <a:latin typeface="Roboto Light"/>
                <a:ea typeface="Roboto Light"/>
                <a:cs typeface="Roboto Light"/>
                <a:sym typeface="Roboto Light"/>
              </a:rPr>
              <a:t>(EULP)</a:t>
            </a:r>
            <a:endParaRPr lang="cs-CZ" sz="3000" dirty="0">
              <a:solidFill>
                <a:srgbClr val="6550A3"/>
              </a:solidFill>
              <a:latin typeface="Roboto Light"/>
              <a:ea typeface="Roboto Light"/>
              <a:cs typeface="Roboto Light"/>
            </a:endParaRPr>
          </a:p>
        </p:txBody>
      </p:sp>
      <p:sp>
        <p:nvSpPr>
          <p:cNvPr id="169" name="Google Shape;169;p23"/>
          <p:cNvSpPr txBox="1"/>
          <p:nvPr/>
        </p:nvSpPr>
        <p:spPr>
          <a:xfrm>
            <a:off x="4234557" y="1404339"/>
            <a:ext cx="435139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endParaRPr lang="cs-CZ" sz="2400" b="1">
              <a:solidFill>
                <a:srgbClr val="6550A3"/>
              </a:solidFill>
              <a:latin typeface="Roboto Light"/>
              <a:ea typeface="Roboto Light"/>
            </a:endParaRPr>
          </a:p>
        </p:txBody>
      </p:sp>
      <p:sp>
        <p:nvSpPr>
          <p:cNvPr id="170" name="Google Shape;170;p23"/>
          <p:cNvSpPr/>
          <p:nvPr/>
        </p:nvSpPr>
        <p:spPr>
          <a:xfrm>
            <a:off x="5373620" y="-1315800"/>
            <a:ext cx="2631600" cy="2631600"/>
          </a:xfrm>
          <a:prstGeom prst="ellipse">
            <a:avLst/>
          </a:prstGeom>
          <a:solidFill>
            <a:srgbClr val="6550A3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endParaRPr sz="1800">
              <a:solidFill>
                <a:srgbClr val="6550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372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/>
          <p:nvPr/>
        </p:nvSpPr>
        <p:spPr>
          <a:xfrm>
            <a:off x="0" y="-39450"/>
            <a:ext cx="9144000" cy="5222400"/>
          </a:xfrm>
          <a:prstGeom prst="rect">
            <a:avLst/>
          </a:prstGeom>
          <a:solidFill>
            <a:srgbClr val="F5F5E7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6"/>
          <p:cNvSpPr/>
          <p:nvPr/>
        </p:nvSpPr>
        <p:spPr>
          <a:xfrm>
            <a:off x="927070" y="2380650"/>
            <a:ext cx="2190300" cy="2190300"/>
          </a:xfrm>
          <a:prstGeom prst="ellipse">
            <a:avLst/>
          </a:prstGeom>
          <a:solidFill>
            <a:srgbClr val="6550A3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550A3"/>
              </a:solidFill>
            </a:endParaRPr>
          </a:p>
        </p:txBody>
      </p:sp>
      <p:sp>
        <p:nvSpPr>
          <p:cNvPr id="85" name="Google Shape;85;p16"/>
          <p:cNvSpPr txBox="1"/>
          <p:nvPr/>
        </p:nvSpPr>
        <p:spPr>
          <a:xfrm>
            <a:off x="1023253" y="2768159"/>
            <a:ext cx="1994038" cy="1707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MEDIA</a:t>
            </a:r>
            <a:endParaRPr sz="20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3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58 %</a:t>
            </a:r>
            <a:endParaRPr sz="3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/>
            <a:r>
              <a:rPr lang="cs" sz="12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Film a audiovize</a:t>
            </a:r>
            <a:endParaRPr sz="12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" name="Google Shape;86;p16"/>
          <p:cNvSpPr/>
          <p:nvPr/>
        </p:nvSpPr>
        <p:spPr>
          <a:xfrm>
            <a:off x="3442622" y="2380650"/>
            <a:ext cx="2190300" cy="2190300"/>
          </a:xfrm>
          <a:prstGeom prst="ellipse">
            <a:avLst/>
          </a:prstGeom>
          <a:solidFill>
            <a:srgbClr val="6550A3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550A3"/>
              </a:solidFill>
            </a:endParaRPr>
          </a:p>
        </p:txBody>
      </p:sp>
      <p:sp>
        <p:nvSpPr>
          <p:cNvPr id="87" name="Google Shape;87;p16"/>
          <p:cNvSpPr txBox="1"/>
          <p:nvPr/>
        </p:nvSpPr>
        <p:spPr>
          <a:xfrm>
            <a:off x="3641741" y="2768159"/>
            <a:ext cx="1792200" cy="14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20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Kultura</a:t>
            </a:r>
            <a:endParaRPr sz="20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3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33 %</a:t>
            </a:r>
            <a:endParaRPr sz="3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2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Kulturní a kreativní odvětví (vyjma audiovize)</a:t>
            </a:r>
            <a:endParaRPr sz="12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8" name="Google Shape;88;p16"/>
          <p:cNvSpPr/>
          <p:nvPr/>
        </p:nvSpPr>
        <p:spPr>
          <a:xfrm>
            <a:off x="5958175" y="2403061"/>
            <a:ext cx="2190300" cy="2190300"/>
          </a:xfrm>
          <a:prstGeom prst="ellipse">
            <a:avLst/>
          </a:prstGeom>
          <a:solidFill>
            <a:srgbClr val="6550A3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550A3"/>
              </a:solidFill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6081101" y="2768150"/>
            <a:ext cx="1991100" cy="14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20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Mezioborová</a:t>
            </a:r>
            <a:endParaRPr sz="20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3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9 %</a:t>
            </a:r>
            <a:endParaRPr sz="3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>
              <a:lnSpc>
                <a:spcPct val="115000"/>
              </a:lnSpc>
            </a:pPr>
            <a:r>
              <a:rPr lang="cs" sz="12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Creative Innovation Lab, zpravodajská média</a:t>
            </a:r>
            <a:endParaRPr sz="1200" b="1">
              <a:solidFill>
                <a:schemeClr val="lt1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90" name="Google Shape;90;p16"/>
          <p:cNvSpPr txBox="1"/>
          <p:nvPr/>
        </p:nvSpPr>
        <p:spPr>
          <a:xfrm>
            <a:off x="479300" y="462175"/>
            <a:ext cx="6581936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cs" sz="3000">
                <a:solidFill>
                  <a:srgbClr val="6550A3"/>
                </a:solidFill>
                <a:latin typeface="Roboto Light"/>
                <a:ea typeface="Roboto Light"/>
                <a:cs typeface="Roboto Light"/>
                <a:sym typeface="Roboto Light"/>
              </a:rPr>
              <a:t>KREATIVNÍ EVROPA 2021</a:t>
            </a:r>
            <a:r>
              <a:rPr lang="cs" sz="3000">
                <a:solidFill>
                  <a:srgbClr val="6550A3"/>
                </a:solidFill>
                <a:ea typeface="Roboto Light"/>
                <a:sym typeface="Roboto Light"/>
              </a:rPr>
              <a:t>–</a:t>
            </a:r>
            <a:r>
              <a:rPr lang="cs" sz="3000">
                <a:solidFill>
                  <a:srgbClr val="6550A3"/>
                </a:solidFill>
                <a:latin typeface="Roboto Light"/>
                <a:ea typeface="Roboto Light"/>
                <a:cs typeface="Roboto Light"/>
                <a:sym typeface="Roboto Light"/>
              </a:rPr>
              <a:t>2027</a:t>
            </a:r>
          </a:p>
          <a:p>
            <a:r>
              <a:rPr lang="cs" sz="1800">
                <a:solidFill>
                  <a:srgbClr val="6550A3"/>
                </a:solidFill>
                <a:latin typeface="Roboto"/>
                <a:ea typeface="Roboto"/>
                <a:cs typeface="Roboto"/>
              </a:rPr>
              <a:t>Program EU na podporu kulturních a kreativních odvětví</a:t>
            </a:r>
            <a:endParaRPr lang="c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5"/>
          <p:cNvSpPr/>
          <p:nvPr/>
        </p:nvSpPr>
        <p:spPr>
          <a:xfrm>
            <a:off x="732" y="-39303"/>
            <a:ext cx="9144000" cy="5222400"/>
          </a:xfrm>
          <a:prstGeom prst="rect">
            <a:avLst/>
          </a:prstGeom>
          <a:solidFill>
            <a:srgbClr val="EAF6FE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35"/>
          <p:cNvSpPr txBox="1"/>
          <p:nvPr/>
        </p:nvSpPr>
        <p:spPr>
          <a:xfrm>
            <a:off x="4163550" y="846888"/>
            <a:ext cx="4638550" cy="2893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0000"/>
              </a:lnSpc>
            </a:pPr>
            <a:r>
              <a:rPr lang="cs-CZ" sz="1600">
                <a:solidFill>
                  <a:srgbClr val="6550A3"/>
                </a:solidFill>
                <a:latin typeface="Roboto" panose="020B0604020202020204" charset="0"/>
                <a:ea typeface="Roboto" panose="020B0604020202020204" charset="0"/>
                <a:cs typeface="Roboto Light"/>
                <a:sym typeface="Roboto Light"/>
              </a:rPr>
              <a:t>Viktor Debnár</a:t>
            </a:r>
          </a:p>
          <a:p>
            <a:pPr>
              <a:lnSpc>
                <a:spcPct val="110000"/>
              </a:lnSpc>
            </a:pPr>
            <a:r>
              <a:rPr lang="cs-CZ" sz="1600">
                <a:solidFill>
                  <a:srgbClr val="6550A3"/>
                </a:solidFill>
                <a:latin typeface="Roboto" panose="020B0604020202020204" charset="0"/>
                <a:ea typeface="Roboto" panose="020B0604020202020204" charset="0"/>
                <a:cs typeface="Roboto"/>
                <a:sym typeface="Roboto"/>
                <a:hlinkClick r:id="rId3"/>
              </a:rPr>
              <a:t>viktor.debnar@kreativnievropa.cz</a:t>
            </a:r>
            <a:endParaRPr lang="cs-CZ" sz="1600">
              <a:solidFill>
                <a:srgbClr val="6550A3"/>
              </a:solidFill>
              <a:latin typeface="Roboto" panose="020B0604020202020204" charset="0"/>
              <a:ea typeface="Roboto" panose="020B0604020202020204" charset="0"/>
              <a:cs typeface="Roboto"/>
              <a:sym typeface="Roboto"/>
            </a:endParaRPr>
          </a:p>
          <a:p>
            <a:pPr lvl="0">
              <a:lnSpc>
                <a:spcPct val="110000"/>
              </a:lnSpc>
            </a:pPr>
            <a:r>
              <a:rPr lang="cs-CZ" sz="1600">
                <a:solidFill>
                  <a:srgbClr val="6550A3"/>
                </a:solidFill>
                <a:latin typeface="Roboto" panose="020B0604020202020204" charset="0"/>
                <a:ea typeface="Roboto" panose="020B0604020202020204" charset="0"/>
                <a:cs typeface="Roboto Light"/>
                <a:sym typeface="Roboto Light"/>
              </a:rPr>
              <a:t>728 39 66 67</a:t>
            </a:r>
          </a:p>
          <a:p>
            <a:pPr lvl="0">
              <a:lnSpc>
                <a:spcPct val="110000"/>
              </a:lnSpc>
            </a:pPr>
            <a:endParaRPr lang="cs-CZ" sz="1600">
              <a:solidFill>
                <a:srgbClr val="6550A3"/>
              </a:solidFill>
              <a:latin typeface="Roboto" panose="020B0604020202020204" charset="0"/>
              <a:ea typeface="Roboto" panose="020B0604020202020204" charset="0"/>
              <a:cs typeface="Roboto Light"/>
              <a:sym typeface="Roboto Light"/>
            </a:endParaRPr>
          </a:p>
          <a:p>
            <a:pPr lvl="0">
              <a:lnSpc>
                <a:spcPct val="110000"/>
              </a:lnSpc>
            </a:pPr>
            <a:r>
              <a:rPr lang="cs-CZ" sz="1600">
                <a:solidFill>
                  <a:srgbClr val="6550A3"/>
                </a:solidFill>
                <a:latin typeface="Roboto" panose="020B0604020202020204" charset="0"/>
                <a:ea typeface="Roboto" panose="020B0604020202020204" charset="0"/>
                <a:cs typeface="Roboto Light"/>
                <a:sym typeface="Roboto Light"/>
              </a:rPr>
              <a:t>Kancelář Kreativní Evropa Kultura</a:t>
            </a:r>
          </a:p>
          <a:p>
            <a:pPr>
              <a:lnSpc>
                <a:spcPct val="110000"/>
              </a:lnSpc>
            </a:pPr>
            <a:r>
              <a:rPr lang="cs-CZ" sz="1600">
                <a:solidFill>
                  <a:srgbClr val="6550A3"/>
                </a:solidFill>
                <a:latin typeface="Roboto"/>
                <a:ea typeface="Roboto"/>
                <a:cs typeface="Roboto"/>
                <a:sym typeface="Roboto"/>
              </a:rPr>
              <a:t>Institut umění – Divadelní ústav (IDU)</a:t>
            </a:r>
            <a:endParaRPr lang="cs-CZ" sz="1600">
              <a:solidFill>
                <a:srgbClr val="6550A3"/>
              </a:solidFill>
              <a:latin typeface="Roboto"/>
              <a:ea typeface="Roboto"/>
              <a:cs typeface="Roboto"/>
            </a:endParaRPr>
          </a:p>
          <a:p>
            <a:pPr lvl="0">
              <a:lnSpc>
                <a:spcPct val="110000"/>
              </a:lnSpc>
            </a:pPr>
            <a:r>
              <a:rPr lang="cs-CZ" sz="1600">
                <a:solidFill>
                  <a:srgbClr val="6550A3"/>
                </a:solidFill>
                <a:latin typeface="Roboto" panose="020B0604020202020204" charset="0"/>
                <a:ea typeface="Roboto" panose="020B0604020202020204" charset="0"/>
                <a:cs typeface="Roboto"/>
                <a:sym typeface="Roboto"/>
              </a:rPr>
              <a:t>Nekázanka 16, Praha 1</a:t>
            </a:r>
          </a:p>
          <a:p>
            <a:pPr>
              <a:lnSpc>
                <a:spcPct val="110000"/>
              </a:lnSpc>
            </a:pPr>
            <a:r>
              <a:rPr lang="cs-CZ" sz="1600" u="sng">
                <a:solidFill>
                  <a:srgbClr val="6550A3"/>
                </a:solidFill>
                <a:latin typeface="Roboto" panose="020B0604020202020204" charset="0"/>
                <a:ea typeface="Roboto" panose="020B0604020202020204" charset="0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www.kreativnievropa.cz</a:t>
            </a:r>
            <a:endParaRPr lang="cs-CZ" sz="1600" u="sng">
              <a:solidFill>
                <a:srgbClr val="6550A3"/>
              </a:solidFill>
              <a:latin typeface="Roboto" panose="020B0604020202020204" charset="0"/>
              <a:ea typeface="Roboto" panose="020B0604020202020204" charset="0"/>
              <a:cs typeface="Roboto"/>
              <a:sym typeface="Roboto"/>
            </a:endParaRPr>
          </a:p>
          <a:p>
            <a:pPr>
              <a:lnSpc>
                <a:spcPct val="110000"/>
              </a:lnSpc>
            </a:pPr>
            <a:endParaRPr lang="cs-CZ" sz="1600" b="1">
              <a:solidFill>
                <a:srgbClr val="6550A3"/>
              </a:solidFill>
              <a:latin typeface="Roboto" panose="020B0604020202020204" charset="0"/>
              <a:ea typeface="Roboto" panose="020B0604020202020204" charset="0"/>
              <a:cs typeface="Roboto"/>
              <a:sym typeface="Roboto"/>
            </a:endParaRPr>
          </a:p>
          <a:p>
            <a:pPr lvl="0">
              <a:lnSpc>
                <a:spcPct val="110000"/>
              </a:lnSpc>
            </a:pPr>
            <a:r>
              <a:rPr lang="cs-CZ" sz="1600">
                <a:solidFill>
                  <a:srgbClr val="6550A3"/>
                </a:solidFill>
                <a:latin typeface="Roboto "/>
                <a:ea typeface="Roboto Light"/>
                <a:cs typeface="Roboto Light"/>
                <a:sym typeface="Roboto Light"/>
              </a:rPr>
              <a:t>Odebírejte naše newslettery.</a:t>
            </a:r>
            <a:endParaRPr lang="cs" sz="1600">
              <a:solidFill>
                <a:srgbClr val="6550A3"/>
              </a:solidFill>
              <a:latin typeface="Roboto "/>
              <a:ea typeface="Roboto Light"/>
              <a:cs typeface="Roboto Light"/>
              <a:sym typeface="Roboto Light"/>
            </a:endParaRPr>
          </a:p>
        </p:txBody>
      </p:sp>
      <p:pic>
        <p:nvPicPr>
          <p:cNvPr id="278" name="Google Shape;278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0025" y="524625"/>
            <a:ext cx="2152650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2325" y="1417625"/>
            <a:ext cx="3326950" cy="33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ázek 1" descr="Obsah obrázku vzor, čtverec, pixel&#10;&#10;Popis se vygeneroval automaticky.">
            <a:extLst>
              <a:ext uri="{FF2B5EF4-FFF2-40B4-BE49-F238E27FC236}">
                <a16:creationId xmlns:a16="http://schemas.microsoft.com/office/drawing/2014/main" id="{BF2B5413-0E14-7EDF-3876-70F82F4079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0832" y="3265289"/>
            <a:ext cx="1495149" cy="149514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/>
          <p:nvPr/>
        </p:nvSpPr>
        <p:spPr>
          <a:xfrm>
            <a:off x="0" y="0"/>
            <a:ext cx="9144000" cy="5222400"/>
          </a:xfrm>
          <a:prstGeom prst="rect">
            <a:avLst/>
          </a:prstGeom>
          <a:solidFill>
            <a:srgbClr val="F5F5E7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AF6FE"/>
              </a:solidFill>
            </a:endParaRPr>
          </a:p>
        </p:txBody>
      </p:sp>
      <p:sp>
        <p:nvSpPr>
          <p:cNvPr id="167" name="Google Shape;167;p23"/>
          <p:cNvSpPr txBox="1"/>
          <p:nvPr/>
        </p:nvSpPr>
        <p:spPr>
          <a:xfrm>
            <a:off x="4057899" y="2034988"/>
            <a:ext cx="4637477" cy="2449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25450" indent="-285750">
              <a:lnSpc>
                <a:spcPct val="114999"/>
              </a:lnSpc>
              <a:buClr>
                <a:srgbClr val="6550A3"/>
              </a:buClr>
              <a:buSzPts val="1400"/>
              <a:buFont typeface="Arial"/>
              <a:buChar char="•"/>
            </a:pPr>
            <a:r>
              <a:rPr lang="cs" sz="1600">
                <a:solidFill>
                  <a:srgbClr val="6550A3"/>
                </a:solidFill>
                <a:latin typeface="Roboto"/>
                <a:ea typeface="Roboto"/>
              </a:rPr>
              <a:t>Oběh evropských literárních děl</a:t>
            </a:r>
            <a:endParaRPr lang="cs" sz="1600"/>
          </a:p>
          <a:p>
            <a:pPr marL="425450" indent="-285750">
              <a:lnSpc>
                <a:spcPct val="114999"/>
              </a:lnSpc>
              <a:buClr>
                <a:srgbClr val="6550A3"/>
              </a:buClr>
              <a:buSzPts val="1400"/>
              <a:buFont typeface="Arial"/>
              <a:buChar char="•"/>
            </a:pPr>
            <a:r>
              <a:rPr lang="cs" sz="1600">
                <a:solidFill>
                  <a:srgbClr val="6550A3"/>
                </a:solidFill>
                <a:latin typeface="Roboto"/>
                <a:ea typeface="Roboto"/>
              </a:rPr>
              <a:t>Projekty evropské spolupráce</a:t>
            </a:r>
          </a:p>
          <a:p>
            <a:pPr marL="425450" indent="-285750">
              <a:lnSpc>
                <a:spcPct val="114999"/>
              </a:lnSpc>
              <a:buClr>
                <a:srgbClr val="6550A3"/>
              </a:buClr>
              <a:buSzPts val="1400"/>
              <a:buFont typeface="Arial"/>
              <a:buChar char="•"/>
            </a:pPr>
            <a:r>
              <a:rPr lang="cs" sz="1600">
                <a:solidFill>
                  <a:srgbClr val="6550A3"/>
                </a:solidFill>
                <a:latin typeface="Roboto"/>
                <a:ea typeface="Roboto"/>
              </a:rPr>
              <a:t>Culture Moves Europe</a:t>
            </a:r>
          </a:p>
          <a:p>
            <a:pPr marL="425450" indent="-285750">
              <a:lnSpc>
                <a:spcPct val="114999"/>
              </a:lnSpc>
              <a:buClr>
                <a:srgbClr val="6550A3"/>
              </a:buClr>
              <a:buSzPts val="1400"/>
              <a:buChar char="•"/>
            </a:pPr>
            <a:r>
              <a:rPr lang="cs" sz="1600">
                <a:solidFill>
                  <a:srgbClr val="6550A3"/>
                </a:solidFill>
                <a:latin typeface="Roboto"/>
                <a:ea typeface="Roboto"/>
              </a:rPr>
              <a:t>Evropské platformy/Evropské sítě</a:t>
            </a:r>
          </a:p>
          <a:p>
            <a:pPr marL="425450" indent="-285750">
              <a:lnSpc>
                <a:spcPct val="114999"/>
              </a:lnSpc>
              <a:buClr>
                <a:srgbClr val="6550A3"/>
              </a:buClr>
              <a:buSzPts val="1400"/>
              <a:buChar char="•"/>
            </a:pPr>
            <a:r>
              <a:rPr lang="cs" sz="1600">
                <a:solidFill>
                  <a:srgbClr val="6550A3"/>
                </a:solidFill>
                <a:latin typeface="Roboto"/>
                <a:ea typeface="Roboto"/>
              </a:rPr>
              <a:t>Zpravodajská média</a:t>
            </a:r>
            <a:br>
              <a:rPr lang="cs" sz="1600">
                <a:solidFill>
                  <a:srgbClr val="6550A3"/>
                </a:solidFill>
                <a:latin typeface="Roboto"/>
                <a:ea typeface="Roboto"/>
              </a:rPr>
            </a:br>
            <a:endParaRPr lang="cs" sz="1600">
              <a:solidFill>
                <a:srgbClr val="6550A3"/>
              </a:solidFill>
              <a:latin typeface="Roboto"/>
              <a:ea typeface="Roboto"/>
            </a:endParaRPr>
          </a:p>
          <a:p>
            <a:pPr marL="425450" indent="-285750">
              <a:lnSpc>
                <a:spcPct val="114999"/>
              </a:lnSpc>
              <a:buClr>
                <a:srgbClr val="6550A3"/>
              </a:buClr>
              <a:buSzPts val="1400"/>
              <a:buFont typeface="Arial"/>
              <a:buChar char="•"/>
            </a:pPr>
            <a:r>
              <a:rPr lang="cs-CZ" sz="1600">
                <a:solidFill>
                  <a:srgbClr val="6550A3"/>
                </a:solidFill>
                <a:latin typeface="Roboto"/>
                <a:ea typeface="Roboto"/>
              </a:rPr>
              <a:t>Den evropských autorů</a:t>
            </a:r>
          </a:p>
          <a:p>
            <a:pPr marL="425450" indent="-285750">
              <a:lnSpc>
                <a:spcPct val="114999"/>
              </a:lnSpc>
              <a:buClr>
                <a:srgbClr val="6550A3"/>
              </a:buClr>
              <a:buSzPts val="1400"/>
              <a:buChar char="•"/>
            </a:pPr>
            <a:r>
              <a:rPr lang="cs-CZ" sz="1600">
                <a:solidFill>
                  <a:srgbClr val="6550A3"/>
                </a:solidFill>
                <a:latin typeface="Roboto"/>
                <a:ea typeface="Roboto"/>
              </a:rPr>
              <a:t>Cena EU za</a:t>
            </a:r>
            <a:r>
              <a:rPr lang="cs" sz="1600">
                <a:solidFill>
                  <a:srgbClr val="6550A3"/>
                </a:solidFill>
                <a:latin typeface="Roboto"/>
                <a:ea typeface="Roboto"/>
              </a:rPr>
              <a:t> </a:t>
            </a:r>
            <a:r>
              <a:rPr lang="cs-CZ" sz="1600">
                <a:solidFill>
                  <a:srgbClr val="6550A3"/>
                </a:solidFill>
                <a:latin typeface="Roboto"/>
                <a:ea typeface="Roboto"/>
              </a:rPr>
              <a:t>literaturu</a:t>
            </a:r>
            <a:endParaRPr lang="cs">
              <a:solidFill>
                <a:srgbClr val="6550A3"/>
              </a:solidFill>
              <a:latin typeface="Roboto"/>
              <a:ea typeface="Roboto"/>
            </a:endParaRPr>
          </a:p>
        </p:txBody>
      </p:sp>
      <p:sp>
        <p:nvSpPr>
          <p:cNvPr id="168" name="Google Shape;168;p23"/>
          <p:cNvSpPr txBox="1"/>
          <p:nvPr/>
        </p:nvSpPr>
        <p:spPr>
          <a:xfrm>
            <a:off x="479300" y="462175"/>
            <a:ext cx="5897187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SzPts val="1100"/>
            </a:pPr>
            <a:r>
              <a:rPr lang="cs-CZ" sz="3000">
                <a:solidFill>
                  <a:srgbClr val="6550A3"/>
                </a:solidFill>
                <a:latin typeface="Roboto Light"/>
                <a:ea typeface="Roboto Light"/>
              </a:rPr>
              <a:t>KREATIVNÍ EVROPA KULTURA</a:t>
            </a:r>
          </a:p>
          <a:p>
            <a:pPr>
              <a:buSzPts val="1100"/>
            </a:pPr>
            <a:r>
              <a:rPr lang="cs-CZ" sz="3000">
                <a:solidFill>
                  <a:srgbClr val="6550A3"/>
                </a:solidFill>
                <a:latin typeface="Roboto Light"/>
                <a:ea typeface="Roboto Light"/>
              </a:rPr>
              <a:t>Oblasti podpory a další akce</a:t>
            </a:r>
          </a:p>
        </p:txBody>
      </p:sp>
      <p:sp>
        <p:nvSpPr>
          <p:cNvPr id="170" name="Google Shape;170;p23"/>
          <p:cNvSpPr/>
          <p:nvPr/>
        </p:nvSpPr>
        <p:spPr>
          <a:xfrm>
            <a:off x="480601" y="2033916"/>
            <a:ext cx="2631600" cy="2631600"/>
          </a:xfrm>
          <a:prstGeom prst="ellipse">
            <a:avLst/>
          </a:prstGeom>
          <a:solidFill>
            <a:srgbClr val="6550A3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550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790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/>
          <p:nvPr/>
        </p:nvSpPr>
        <p:spPr>
          <a:xfrm>
            <a:off x="0" y="0"/>
            <a:ext cx="9144000" cy="5222400"/>
          </a:xfrm>
          <a:prstGeom prst="rect">
            <a:avLst/>
          </a:prstGeom>
          <a:solidFill>
            <a:srgbClr val="EAF6FE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AF6FE"/>
              </a:solidFill>
            </a:endParaRPr>
          </a:p>
        </p:txBody>
      </p:sp>
      <p:sp>
        <p:nvSpPr>
          <p:cNvPr id="167" name="Google Shape;167;p23"/>
          <p:cNvSpPr txBox="1"/>
          <p:nvPr/>
        </p:nvSpPr>
        <p:spPr>
          <a:xfrm>
            <a:off x="467401" y="1699799"/>
            <a:ext cx="8379903" cy="3016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25450" lvl="0" indent="-285750">
              <a:lnSpc>
                <a:spcPct val="114999"/>
              </a:lnSpc>
              <a:buClr>
                <a:srgbClr val="6550A3"/>
              </a:buClr>
              <a:buSzPts val="1400"/>
              <a:buFont typeface="Arial"/>
              <a:buChar char="•"/>
            </a:pPr>
            <a:r>
              <a:rPr lang="cs-CZ" sz="1600" dirty="0">
                <a:solidFill>
                  <a:srgbClr val="6550A3"/>
                </a:solidFill>
                <a:latin typeface="Roboto"/>
                <a:ea typeface="Roboto"/>
                <a:sym typeface="Roboto"/>
              </a:rPr>
              <a:t>Posílení nadnárodního oběhu a rozmanitosti kvalitních evropských literárních děl (méně používané jazyky)</a:t>
            </a:r>
            <a:endParaRPr lang="cs-CZ" sz="1600" dirty="0">
              <a:solidFill>
                <a:srgbClr val="6550A3"/>
              </a:solidFill>
              <a:latin typeface="Roboto"/>
              <a:ea typeface="Roboto"/>
            </a:endParaRPr>
          </a:p>
          <a:p>
            <a:pPr marL="425450" lvl="0" indent="-285750">
              <a:lnSpc>
                <a:spcPct val="114999"/>
              </a:lnSpc>
              <a:buClr>
                <a:srgbClr val="6550A3"/>
              </a:buClr>
              <a:buSzPts val="1400"/>
              <a:buFont typeface="Arial"/>
              <a:buChar char="•"/>
            </a:pPr>
            <a:r>
              <a:rPr lang="cs-CZ" sz="1600" dirty="0">
                <a:solidFill>
                  <a:srgbClr val="6550A3"/>
                </a:solidFill>
                <a:latin typeface="Roboto"/>
                <a:ea typeface="Roboto"/>
                <a:sym typeface="Roboto"/>
              </a:rPr>
              <a:t>Oslovení nového publika v EU i mimo</a:t>
            </a:r>
            <a:endParaRPr lang="cs-CZ" sz="1600" dirty="0">
              <a:solidFill>
                <a:srgbClr val="6550A3"/>
              </a:solidFill>
              <a:latin typeface="Roboto"/>
              <a:ea typeface="Roboto"/>
            </a:endParaRPr>
          </a:p>
          <a:p>
            <a:pPr marL="425450" indent="-285750">
              <a:lnSpc>
                <a:spcPct val="114999"/>
              </a:lnSpc>
              <a:buClr>
                <a:srgbClr val="6550A3"/>
              </a:buClr>
              <a:buSzPts val="1400"/>
              <a:buFont typeface="Arial"/>
              <a:buChar char="•"/>
            </a:pPr>
            <a:r>
              <a:rPr lang="cs-CZ" sz="1600" dirty="0">
                <a:solidFill>
                  <a:srgbClr val="6550A3"/>
                </a:solidFill>
                <a:latin typeface="Roboto"/>
                <a:ea typeface="Roboto"/>
                <a:sym typeface="Roboto"/>
              </a:rPr>
              <a:t>Posílení konkurenceschopnosti knižního odvětví </a:t>
            </a:r>
            <a:br>
              <a:rPr lang="cs-CZ" sz="1600" dirty="0">
                <a:latin typeface="Roboto"/>
                <a:ea typeface="Roboto"/>
              </a:rPr>
            </a:br>
            <a:r>
              <a:rPr lang="cs-CZ" sz="1600" dirty="0">
                <a:solidFill>
                  <a:srgbClr val="6550A3"/>
                </a:solidFill>
                <a:latin typeface="Roboto"/>
                <a:ea typeface="Roboto"/>
                <a:sym typeface="Roboto"/>
              </a:rPr>
              <a:t>(hodnotový řetězec/</a:t>
            </a:r>
            <a:r>
              <a:rPr lang="cs-CZ" sz="1600" dirty="0" err="1">
                <a:solidFill>
                  <a:srgbClr val="6550A3"/>
                </a:solidFill>
                <a:latin typeface="Roboto"/>
                <a:ea typeface="Roboto"/>
                <a:sym typeface="Roboto"/>
              </a:rPr>
              <a:t>book</a:t>
            </a:r>
            <a:r>
              <a:rPr lang="cs-CZ" sz="1600" dirty="0">
                <a:solidFill>
                  <a:srgbClr val="6550A3"/>
                </a:solidFill>
                <a:latin typeface="Roboto"/>
                <a:ea typeface="Roboto"/>
                <a:sym typeface="Roboto"/>
              </a:rPr>
              <a:t> </a:t>
            </a:r>
            <a:r>
              <a:rPr lang="cs-CZ" sz="1600" dirty="0" err="1">
                <a:solidFill>
                  <a:srgbClr val="6550A3"/>
                </a:solidFill>
                <a:latin typeface="Roboto"/>
                <a:ea typeface="Roboto"/>
                <a:sym typeface="Roboto"/>
              </a:rPr>
              <a:t>value</a:t>
            </a:r>
            <a:r>
              <a:rPr lang="cs-CZ" sz="1600" dirty="0">
                <a:solidFill>
                  <a:srgbClr val="6550A3"/>
                </a:solidFill>
                <a:latin typeface="Roboto"/>
                <a:ea typeface="Roboto"/>
                <a:sym typeface="Roboto"/>
              </a:rPr>
              <a:t> </a:t>
            </a:r>
            <a:r>
              <a:rPr lang="cs-CZ" sz="1600" dirty="0" err="1">
                <a:solidFill>
                  <a:srgbClr val="6550A3"/>
                </a:solidFill>
                <a:latin typeface="Roboto"/>
                <a:ea typeface="Roboto"/>
                <a:sym typeface="Roboto"/>
              </a:rPr>
              <a:t>chain</a:t>
            </a:r>
            <a:r>
              <a:rPr lang="cs-CZ" sz="1600" dirty="0">
                <a:solidFill>
                  <a:srgbClr val="6550A3"/>
                </a:solidFill>
                <a:latin typeface="Roboto"/>
                <a:ea typeface="Roboto"/>
                <a:sym typeface="Roboto"/>
              </a:rPr>
              <a:t>)</a:t>
            </a:r>
            <a:endParaRPr lang="cs-CZ" sz="1600" dirty="0">
              <a:solidFill>
                <a:srgbClr val="6550A3"/>
              </a:solidFill>
              <a:latin typeface="Roboto"/>
              <a:ea typeface="Roboto"/>
            </a:endParaRPr>
          </a:p>
          <a:p>
            <a:pPr marL="425450" lvl="0" indent="-285750">
              <a:lnSpc>
                <a:spcPct val="114999"/>
              </a:lnSpc>
              <a:buClr>
                <a:srgbClr val="6550A3"/>
              </a:buClr>
              <a:buSzPts val="1400"/>
              <a:buFont typeface="Arial"/>
              <a:buChar char="•"/>
            </a:pPr>
            <a:r>
              <a:rPr lang="cs-CZ" sz="1600" dirty="0">
                <a:solidFill>
                  <a:srgbClr val="6550A3"/>
                </a:solidFill>
                <a:latin typeface="Roboto"/>
                <a:ea typeface="Roboto"/>
                <a:sym typeface="Roboto"/>
              </a:rPr>
              <a:t>Průřezová (</a:t>
            </a:r>
            <a:r>
              <a:rPr lang="cs-CZ" sz="1600" dirty="0" err="1">
                <a:solidFill>
                  <a:srgbClr val="6550A3"/>
                </a:solidFill>
                <a:latin typeface="Roboto"/>
                <a:ea typeface="Roboto"/>
                <a:sym typeface="Roboto"/>
              </a:rPr>
              <a:t>overarching</a:t>
            </a:r>
            <a:r>
              <a:rPr lang="cs-CZ" sz="1600" dirty="0">
                <a:solidFill>
                  <a:srgbClr val="6550A3"/>
                </a:solidFill>
                <a:latin typeface="Roboto"/>
                <a:ea typeface="Roboto"/>
                <a:sym typeface="Roboto"/>
              </a:rPr>
              <a:t>) témata</a:t>
            </a:r>
            <a:endParaRPr lang="cs-CZ" sz="1600" dirty="0">
              <a:solidFill>
                <a:srgbClr val="6550A3"/>
              </a:solidFill>
              <a:latin typeface="Roboto"/>
              <a:ea typeface="Roboto"/>
            </a:endParaRPr>
          </a:p>
          <a:p>
            <a:pPr marL="425450" lvl="0" indent="-285750">
              <a:lnSpc>
                <a:spcPct val="114999"/>
              </a:lnSpc>
              <a:buClr>
                <a:srgbClr val="6550A3"/>
              </a:buClr>
              <a:buSzPts val="1400"/>
              <a:buFont typeface="Arial"/>
              <a:buChar char="•"/>
            </a:pPr>
            <a:r>
              <a:rPr lang="cs-CZ" sz="1600" dirty="0" err="1">
                <a:solidFill>
                  <a:srgbClr val="6550A3"/>
                </a:solidFill>
                <a:latin typeface="Roboto"/>
                <a:ea typeface="Roboto"/>
                <a:sym typeface="Roboto"/>
              </a:rPr>
              <a:t>Translators</a:t>
            </a:r>
            <a:r>
              <a:rPr lang="cs-CZ" sz="1600" dirty="0">
                <a:solidFill>
                  <a:srgbClr val="6550A3"/>
                </a:solidFill>
                <a:latin typeface="Roboto"/>
                <a:ea typeface="Roboto"/>
                <a:sym typeface="Roboto"/>
              </a:rPr>
              <a:t> on </a:t>
            </a:r>
            <a:r>
              <a:rPr lang="cs-CZ" sz="1600" dirty="0" err="1">
                <a:solidFill>
                  <a:srgbClr val="6550A3"/>
                </a:solidFill>
                <a:latin typeface="Roboto"/>
                <a:ea typeface="Roboto"/>
                <a:sym typeface="Roboto"/>
              </a:rPr>
              <a:t>the</a:t>
            </a:r>
            <a:r>
              <a:rPr lang="cs-CZ" sz="1600" dirty="0">
                <a:solidFill>
                  <a:srgbClr val="6550A3"/>
                </a:solidFill>
                <a:latin typeface="Roboto"/>
                <a:ea typeface="Roboto"/>
                <a:sym typeface="Roboto"/>
              </a:rPr>
              <a:t> </a:t>
            </a:r>
            <a:r>
              <a:rPr lang="cs-CZ" sz="1600" dirty="0" err="1">
                <a:solidFill>
                  <a:srgbClr val="6550A3"/>
                </a:solidFill>
                <a:latin typeface="Roboto"/>
                <a:ea typeface="Roboto"/>
                <a:sym typeface="Roboto"/>
              </a:rPr>
              <a:t>Cover</a:t>
            </a:r>
            <a:r>
              <a:rPr lang="cs-CZ" sz="1600" dirty="0">
                <a:solidFill>
                  <a:srgbClr val="6550A3"/>
                </a:solidFill>
                <a:latin typeface="Roboto"/>
                <a:ea typeface="Roboto"/>
                <a:sym typeface="Roboto"/>
              </a:rPr>
              <a:t>, CEATL</a:t>
            </a:r>
            <a:endParaRPr lang="cs-CZ" sz="1600" dirty="0">
              <a:solidFill>
                <a:srgbClr val="6550A3"/>
              </a:solidFill>
              <a:latin typeface="Roboto"/>
              <a:ea typeface="Roboto"/>
            </a:endParaRPr>
          </a:p>
          <a:p>
            <a:pPr marL="425450" lvl="0" indent="-285750">
              <a:lnSpc>
                <a:spcPct val="114999"/>
              </a:lnSpc>
              <a:buClr>
                <a:srgbClr val="6550A3"/>
              </a:buClr>
              <a:buSzPts val="1400"/>
              <a:buFont typeface="Arial"/>
              <a:buChar char="•"/>
            </a:pPr>
            <a:r>
              <a:rPr lang="cs-CZ" sz="1600" dirty="0">
                <a:solidFill>
                  <a:srgbClr val="6550A3"/>
                </a:solidFill>
                <a:latin typeface="Roboto"/>
                <a:ea typeface="Roboto"/>
                <a:sym typeface="Roboto"/>
              </a:rPr>
              <a:t>Ukrajina</a:t>
            </a:r>
            <a:endParaRPr lang="cs-CZ" sz="1600">
              <a:solidFill>
                <a:srgbClr val="6550A3"/>
              </a:solidFill>
              <a:latin typeface="Roboto"/>
              <a:ea typeface="Roboto"/>
            </a:endParaRPr>
          </a:p>
          <a:p>
            <a:pPr marL="425450" indent="-285750">
              <a:lnSpc>
                <a:spcPct val="114999"/>
              </a:lnSpc>
              <a:buClr>
                <a:srgbClr val="6550A3"/>
              </a:buClr>
              <a:buSzPts val="1400"/>
              <a:buFont typeface="Arial"/>
              <a:buChar char="•"/>
            </a:pPr>
            <a:endParaRPr lang="cs-CZ" sz="1600" dirty="0">
              <a:solidFill>
                <a:srgbClr val="6550A3"/>
              </a:solidFill>
              <a:latin typeface="Roboto"/>
              <a:ea typeface="Roboto"/>
            </a:endParaRPr>
          </a:p>
          <a:p>
            <a:pPr marL="139700">
              <a:lnSpc>
                <a:spcPct val="114999"/>
              </a:lnSpc>
              <a:buClr>
                <a:srgbClr val="6550A3"/>
              </a:buClr>
              <a:buSzPts val="1400"/>
            </a:pPr>
            <a:r>
              <a:rPr lang="cs-CZ" sz="1600" dirty="0">
                <a:solidFill>
                  <a:srgbClr val="6550A3"/>
                </a:solidFill>
                <a:latin typeface="Roboto"/>
                <a:ea typeface="Roboto"/>
              </a:rPr>
              <a:t>Detaily výzvy a přístup k žádosti najdete </a:t>
            </a:r>
            <a:r>
              <a:rPr lang="cs-CZ" sz="1600" dirty="0">
                <a:solidFill>
                  <a:srgbClr val="6550A3"/>
                </a:solidFill>
                <a:latin typeface="Roboto"/>
                <a:ea typeface="Roboto"/>
                <a:hlinkClick r:id="rId3"/>
              </a:rPr>
              <a:t>zde</a:t>
            </a:r>
            <a:endParaRPr lang="cs-CZ" sz="1600" dirty="0">
              <a:solidFill>
                <a:srgbClr val="6550A3"/>
              </a:solidFill>
              <a:latin typeface="Roboto"/>
              <a:ea typeface="Roboto"/>
            </a:endParaRPr>
          </a:p>
        </p:txBody>
      </p:sp>
      <p:sp>
        <p:nvSpPr>
          <p:cNvPr id="168" name="Google Shape;168;p23"/>
          <p:cNvSpPr txBox="1"/>
          <p:nvPr/>
        </p:nvSpPr>
        <p:spPr>
          <a:xfrm>
            <a:off x="469873" y="415737"/>
            <a:ext cx="7422912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cs-CZ" sz="3000">
                <a:solidFill>
                  <a:srgbClr val="6550A3"/>
                </a:solidFill>
                <a:latin typeface="Roboto Light"/>
                <a:ea typeface="Roboto Light"/>
                <a:cs typeface="Roboto Light"/>
                <a:sym typeface="Roboto Light"/>
              </a:rPr>
              <a:t>OBĚH EVROPSKÝCH LITERÁRNÍCH DĚL </a:t>
            </a:r>
            <a:br>
              <a:rPr lang="cs-CZ" sz="3000">
                <a:latin typeface="Roboto Light"/>
                <a:ea typeface="Roboto Light"/>
                <a:cs typeface="Roboto Light"/>
              </a:rPr>
            </a:br>
            <a:r>
              <a:rPr lang="cs-CZ" sz="3000">
                <a:solidFill>
                  <a:srgbClr val="6550A3"/>
                </a:solidFill>
                <a:latin typeface="Roboto Light"/>
                <a:ea typeface="Roboto Light"/>
                <a:cs typeface="Roboto Light"/>
                <a:sym typeface="Roboto Light"/>
              </a:rPr>
              <a:t>Cíle a priority </a:t>
            </a:r>
            <a:endParaRPr lang="cs-CZ" sz="3000" b="1">
              <a:solidFill>
                <a:srgbClr val="6550A3"/>
              </a:solidFill>
              <a:latin typeface="Roboto Light"/>
              <a:ea typeface="Roboto Light"/>
              <a:cs typeface="Roboto Light"/>
            </a:endParaRPr>
          </a:p>
        </p:txBody>
      </p:sp>
      <p:sp>
        <p:nvSpPr>
          <p:cNvPr id="170" name="Google Shape;170;p23"/>
          <p:cNvSpPr/>
          <p:nvPr/>
        </p:nvSpPr>
        <p:spPr>
          <a:xfrm>
            <a:off x="7089432" y="2926713"/>
            <a:ext cx="2631600" cy="2631600"/>
          </a:xfrm>
          <a:prstGeom prst="ellipse">
            <a:avLst/>
          </a:prstGeom>
          <a:solidFill>
            <a:srgbClr val="6550A3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550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198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/>
          <p:nvPr/>
        </p:nvSpPr>
        <p:spPr>
          <a:xfrm>
            <a:off x="-17205" y="-78900"/>
            <a:ext cx="9144000" cy="5222400"/>
          </a:xfrm>
          <a:prstGeom prst="rect">
            <a:avLst/>
          </a:prstGeom>
          <a:solidFill>
            <a:srgbClr val="EAF6FE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AF6FE"/>
              </a:solidFill>
            </a:endParaRPr>
          </a:p>
        </p:txBody>
      </p:sp>
      <p:sp>
        <p:nvSpPr>
          <p:cNvPr id="167" name="Google Shape;167;p23"/>
          <p:cNvSpPr txBox="1"/>
          <p:nvPr/>
        </p:nvSpPr>
        <p:spPr>
          <a:xfrm>
            <a:off x="479752" y="1785800"/>
            <a:ext cx="4944542" cy="1848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25450" indent="-285750">
              <a:lnSpc>
                <a:spcPct val="114999"/>
              </a:lnSpc>
              <a:buClr>
                <a:srgbClr val="6550A3"/>
              </a:buClr>
              <a:buSzPts val="1400"/>
              <a:buFont typeface="Arial"/>
              <a:buChar char="•"/>
            </a:pPr>
            <a:r>
              <a:rPr lang="cs-CZ" sz="1600">
                <a:solidFill>
                  <a:srgbClr val="6550A3"/>
                </a:solidFill>
                <a:latin typeface="Roboto"/>
                <a:ea typeface="Roboto"/>
                <a:sym typeface="Roboto"/>
              </a:rPr>
              <a:t>Podpora pro cca 40 projektů</a:t>
            </a:r>
            <a:endParaRPr lang="cs" sz="1600">
              <a:solidFill>
                <a:srgbClr val="6550A3"/>
              </a:solidFill>
              <a:latin typeface="Roboto"/>
              <a:ea typeface="Roboto"/>
              <a:sym typeface="Roboto"/>
            </a:endParaRPr>
          </a:p>
          <a:p>
            <a:pPr marL="425450" indent="-285750">
              <a:lnSpc>
                <a:spcPct val="114999"/>
              </a:lnSpc>
              <a:buClr>
                <a:srgbClr val="6550A3"/>
              </a:buClr>
              <a:buSzPts val="1400"/>
              <a:buFont typeface="Arial"/>
              <a:buChar char="•"/>
            </a:pPr>
            <a:r>
              <a:rPr lang="cs-CZ" sz="1600">
                <a:solidFill>
                  <a:srgbClr val="6550A3"/>
                </a:solidFill>
                <a:latin typeface="Roboto"/>
                <a:ea typeface="Roboto"/>
                <a:sym typeface="Roboto"/>
              </a:rPr>
              <a:t>Celkový rozpočet výzvy 5 mil. eur</a:t>
            </a:r>
            <a:endParaRPr lang="cs" sz="1600">
              <a:solidFill>
                <a:srgbClr val="6550A3"/>
              </a:solidFill>
              <a:latin typeface="Roboto"/>
              <a:ea typeface="Roboto"/>
            </a:endParaRPr>
          </a:p>
          <a:p>
            <a:pPr marL="425450" lvl="0" indent="-285750">
              <a:lnSpc>
                <a:spcPct val="114999"/>
              </a:lnSpc>
              <a:buClr>
                <a:srgbClr val="6550A3"/>
              </a:buClr>
              <a:buSzPts val="1400"/>
              <a:buFont typeface="Arial"/>
              <a:buChar char="•"/>
            </a:pPr>
            <a:r>
              <a:rPr lang="cs-CZ" sz="1600">
                <a:solidFill>
                  <a:srgbClr val="6550A3"/>
                </a:solidFill>
                <a:latin typeface="Roboto"/>
                <a:ea typeface="Roboto"/>
                <a:sym typeface="Roboto"/>
              </a:rPr>
              <a:t>Žádá subjekt/konsorcium</a:t>
            </a:r>
            <a:endParaRPr lang="cs-CZ" sz="1600">
              <a:solidFill>
                <a:srgbClr val="6550A3"/>
              </a:solidFill>
              <a:latin typeface="Roboto"/>
              <a:ea typeface="Roboto"/>
            </a:endParaRPr>
          </a:p>
          <a:p>
            <a:pPr marL="425450" indent="-285750">
              <a:lnSpc>
                <a:spcPct val="114999"/>
              </a:lnSpc>
              <a:buClr>
                <a:srgbClr val="6550A3"/>
              </a:buClr>
              <a:buSzPts val="1400"/>
              <a:buFont typeface="Arial"/>
              <a:buChar char="•"/>
            </a:pPr>
            <a:r>
              <a:rPr lang="cs-CZ" sz="1600">
                <a:solidFill>
                  <a:srgbClr val="6550A3"/>
                </a:solidFill>
                <a:latin typeface="Roboto"/>
                <a:ea typeface="Roboto"/>
                <a:sym typeface="Roboto"/>
              </a:rPr>
              <a:t>Tři kategorie: malé, střední a velké projekty</a:t>
            </a:r>
            <a:endParaRPr lang="cs-CZ" sz="1600">
              <a:solidFill>
                <a:srgbClr val="6550A3"/>
              </a:solidFill>
              <a:latin typeface="Roboto"/>
              <a:ea typeface="Roboto"/>
            </a:endParaRPr>
          </a:p>
          <a:p>
            <a:pPr marL="425450" lvl="0" indent="-285750">
              <a:lnSpc>
                <a:spcPct val="114999"/>
              </a:lnSpc>
              <a:buClr>
                <a:srgbClr val="6550A3"/>
              </a:buClr>
              <a:buSzPts val="1400"/>
              <a:buFont typeface="Arial"/>
              <a:buChar char="•"/>
            </a:pPr>
            <a:r>
              <a:rPr lang="cs-CZ" sz="1600">
                <a:solidFill>
                  <a:srgbClr val="6550A3"/>
                </a:solidFill>
                <a:latin typeface="Roboto"/>
                <a:ea typeface="Roboto"/>
                <a:sym typeface="Roboto"/>
              </a:rPr>
              <a:t>Uzávěrka: 11. února 2025</a:t>
            </a:r>
            <a:endParaRPr lang="cs" sz="1600">
              <a:solidFill>
                <a:srgbClr val="6550A3"/>
              </a:solidFill>
              <a:latin typeface="Roboto"/>
              <a:ea typeface="Roboto"/>
            </a:endParaRPr>
          </a:p>
          <a:p>
            <a:pPr marL="457200" indent="-317500">
              <a:lnSpc>
                <a:spcPct val="114999"/>
              </a:lnSpc>
              <a:buClr>
                <a:srgbClr val="44546A"/>
              </a:buClr>
              <a:buSzPts val="1400"/>
              <a:buFont typeface="Roboto"/>
              <a:buChar char="-"/>
            </a:pPr>
            <a:endParaRPr lang="cs">
              <a:solidFill>
                <a:srgbClr val="6550A3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168" name="Google Shape;168;p23"/>
          <p:cNvSpPr txBox="1"/>
          <p:nvPr/>
        </p:nvSpPr>
        <p:spPr>
          <a:xfrm>
            <a:off x="479300" y="462175"/>
            <a:ext cx="6992217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cs-CZ" sz="3000">
                <a:solidFill>
                  <a:srgbClr val="6550A3"/>
                </a:solidFill>
                <a:latin typeface="Roboto Light"/>
                <a:ea typeface="Roboto Light"/>
                <a:cs typeface="Roboto Light"/>
                <a:sym typeface="Roboto Light"/>
              </a:rPr>
              <a:t>OBĚH EVROPSKÝCH LITERÁRNÍCH DĚL </a:t>
            </a:r>
            <a:br>
              <a:rPr lang="cs-CZ" sz="3000">
                <a:latin typeface="Roboto Light"/>
                <a:ea typeface="Roboto Light"/>
                <a:cs typeface="Roboto Light"/>
              </a:rPr>
            </a:br>
            <a:r>
              <a:rPr lang="cs-CZ" sz="3000">
                <a:solidFill>
                  <a:srgbClr val="6550A3"/>
                </a:solidFill>
                <a:latin typeface="Roboto Light"/>
                <a:ea typeface="Roboto Light"/>
                <a:cs typeface="Roboto Light"/>
                <a:sym typeface="Roboto Light"/>
              </a:rPr>
              <a:t>Základní podmínky </a:t>
            </a:r>
            <a:endParaRPr sz="3000">
              <a:solidFill>
                <a:srgbClr val="6550A3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0" name="Google Shape;170;p23"/>
          <p:cNvSpPr/>
          <p:nvPr/>
        </p:nvSpPr>
        <p:spPr>
          <a:xfrm>
            <a:off x="5565433" y="2711366"/>
            <a:ext cx="2631600" cy="2631600"/>
          </a:xfrm>
          <a:prstGeom prst="ellipse">
            <a:avLst/>
          </a:prstGeom>
          <a:solidFill>
            <a:srgbClr val="6550A3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550A3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/>
          <p:nvPr/>
        </p:nvSpPr>
        <p:spPr>
          <a:xfrm>
            <a:off x="-12875" y="-25400"/>
            <a:ext cx="9144000" cy="5222400"/>
          </a:xfrm>
          <a:prstGeom prst="rect">
            <a:avLst/>
          </a:prstGeom>
          <a:solidFill>
            <a:srgbClr val="EAF6FE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6"/>
          <p:cNvSpPr/>
          <p:nvPr/>
        </p:nvSpPr>
        <p:spPr>
          <a:xfrm>
            <a:off x="927070" y="2380650"/>
            <a:ext cx="2190300" cy="2190300"/>
          </a:xfrm>
          <a:prstGeom prst="ellipse">
            <a:avLst/>
          </a:prstGeom>
          <a:solidFill>
            <a:srgbClr val="6550A3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550A3"/>
              </a:solidFill>
            </a:endParaRPr>
          </a:p>
        </p:txBody>
      </p:sp>
      <p:sp>
        <p:nvSpPr>
          <p:cNvPr id="85" name="Google Shape;85;p16"/>
          <p:cNvSpPr txBox="1"/>
          <p:nvPr/>
        </p:nvSpPr>
        <p:spPr>
          <a:xfrm>
            <a:off x="1047518" y="2763965"/>
            <a:ext cx="1933761" cy="1520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cs-CZ" sz="20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MALÉ</a:t>
            </a:r>
            <a:br>
              <a:rPr lang="cs-CZ" sz="20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endParaRPr lang="cs-CZ" sz="1800">
              <a:solidFill>
                <a:schemeClr val="lt1"/>
              </a:solidFill>
              <a:latin typeface="Roboto Light"/>
              <a:ea typeface="Roboto"/>
              <a:cs typeface="Roboto"/>
            </a:endParaRPr>
          </a:p>
          <a:p>
            <a:pPr marL="0" lvl="0" indent="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</a:t>
            </a:r>
            <a:r>
              <a:rPr lang="cs-CZ" sz="1600" b="1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ax</a:t>
            </a:r>
            <a:r>
              <a:rPr lang="cs-CZ" sz="1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. 100 000 eur</a:t>
            </a:r>
            <a:endParaRPr lang="cs-CZ" sz="1600" b="1">
              <a:solidFill>
                <a:schemeClr val="lt1"/>
              </a:solidFill>
              <a:latin typeface="Roboto"/>
              <a:ea typeface="Roboto"/>
              <a:cs typeface="Roboto"/>
            </a:endParaRPr>
          </a:p>
          <a:p>
            <a:pPr algn="ctr"/>
            <a:r>
              <a:rPr lang="cs-CZ" sz="1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5 až 10 titulů</a:t>
            </a:r>
            <a:endParaRPr sz="16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" name="Google Shape;86;p16"/>
          <p:cNvSpPr/>
          <p:nvPr/>
        </p:nvSpPr>
        <p:spPr>
          <a:xfrm>
            <a:off x="3442622" y="2380650"/>
            <a:ext cx="2190300" cy="2190300"/>
          </a:xfrm>
          <a:prstGeom prst="ellipse">
            <a:avLst/>
          </a:prstGeom>
          <a:solidFill>
            <a:srgbClr val="6550A3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550A3"/>
              </a:solidFill>
            </a:endParaRPr>
          </a:p>
        </p:txBody>
      </p:sp>
      <p:sp>
        <p:nvSpPr>
          <p:cNvPr id="87" name="Google Shape;87;p16"/>
          <p:cNvSpPr txBox="1"/>
          <p:nvPr/>
        </p:nvSpPr>
        <p:spPr>
          <a:xfrm>
            <a:off x="3596051" y="2766717"/>
            <a:ext cx="1870950" cy="1471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STŘEDNÍ</a:t>
            </a:r>
            <a:endParaRPr lang="cs-CZ" sz="2000">
              <a:solidFill>
                <a:schemeClr val="lt1"/>
              </a:solidFill>
              <a:latin typeface="Roboto Light"/>
              <a:ea typeface="Roboto Light"/>
              <a:cs typeface="Roboto Light"/>
            </a:endParaRPr>
          </a:p>
          <a:p>
            <a:pPr algn="ctr">
              <a:lnSpc>
                <a:spcPct val="115000"/>
              </a:lnSpc>
            </a:pPr>
            <a:endParaRPr lang="cs-CZ" sz="16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max. 200 000 eur </a:t>
            </a:r>
            <a:endParaRPr lang="cs-CZ" sz="1600" b="1">
              <a:solidFill>
                <a:schemeClr val="lt1"/>
              </a:solidFill>
              <a:latin typeface="Roboto"/>
              <a:ea typeface="Roboto"/>
              <a:cs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11 až 20 titulů</a:t>
            </a:r>
            <a:endParaRPr lang="cs-CZ" sz="1600" b="1">
              <a:solidFill>
                <a:schemeClr val="lt1"/>
              </a:solidFill>
              <a:latin typeface="Roboto"/>
              <a:ea typeface="Roboto"/>
              <a:cs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8" name="Google Shape;88;p16"/>
          <p:cNvSpPr/>
          <p:nvPr/>
        </p:nvSpPr>
        <p:spPr>
          <a:xfrm>
            <a:off x="5958175" y="2403061"/>
            <a:ext cx="2190300" cy="2190300"/>
          </a:xfrm>
          <a:prstGeom prst="ellipse">
            <a:avLst/>
          </a:prstGeom>
          <a:solidFill>
            <a:srgbClr val="6550A3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550A3"/>
              </a:solidFill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6062578" y="2763965"/>
            <a:ext cx="1978013" cy="1371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VELKÉ</a:t>
            </a:r>
            <a:endParaRPr lang="cs-CZ">
              <a:solidFill>
                <a:schemeClr val="lt1"/>
              </a:solidFill>
            </a:endParaRPr>
          </a:p>
          <a:p>
            <a:pPr algn="ctr">
              <a:lnSpc>
                <a:spcPct val="114999"/>
              </a:lnSpc>
            </a:pPr>
            <a:endParaRPr lang="cs-CZ" sz="2000" b="1">
              <a:solidFill>
                <a:schemeClr val="lt1"/>
              </a:solidFill>
              <a:latin typeface="Roboto Light"/>
              <a:ea typeface="Roboto Light"/>
              <a:cs typeface="Roboto Light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</a:t>
            </a:r>
            <a:r>
              <a:rPr lang="cs-CZ" sz="1600" b="1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ax</a:t>
            </a:r>
            <a:r>
              <a:rPr lang="cs-CZ" sz="1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. 300 000 eur</a:t>
            </a:r>
            <a:endParaRPr lang="cs-CZ" sz="1600" b="1">
              <a:solidFill>
                <a:schemeClr val="lt1"/>
              </a:solidFill>
              <a:latin typeface="Roboto"/>
              <a:ea typeface="Roboto"/>
              <a:cs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více než 21 titulů</a:t>
            </a:r>
            <a:endParaRPr sz="1600" b="1">
              <a:solidFill>
                <a:schemeClr val="lt1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3" name="Google Shape;168;p23">
            <a:extLst>
              <a:ext uri="{FF2B5EF4-FFF2-40B4-BE49-F238E27FC236}">
                <a16:creationId xmlns:a16="http://schemas.microsoft.com/office/drawing/2014/main" id="{728CF3B9-819D-C4D7-CDA1-8EDC72354F74}"/>
              </a:ext>
            </a:extLst>
          </p:cNvPr>
          <p:cNvSpPr txBox="1"/>
          <p:nvPr/>
        </p:nvSpPr>
        <p:spPr>
          <a:xfrm>
            <a:off x="479300" y="462175"/>
            <a:ext cx="6992217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cs-CZ" sz="3000">
                <a:solidFill>
                  <a:srgbClr val="6550A3"/>
                </a:solidFill>
                <a:latin typeface="Roboto Light"/>
                <a:ea typeface="Roboto Light"/>
                <a:cs typeface="Roboto Light"/>
                <a:sym typeface="Roboto Light"/>
              </a:rPr>
              <a:t>OBĚH EVROPSKÝCH LITERÁRNÍCH DĚL </a:t>
            </a:r>
            <a:br>
              <a:rPr lang="cs-CZ" sz="3000">
                <a:latin typeface="Roboto Light"/>
                <a:ea typeface="Roboto Light"/>
                <a:cs typeface="Roboto Light"/>
              </a:rPr>
            </a:br>
            <a:r>
              <a:rPr lang="cs-CZ" sz="3000">
                <a:solidFill>
                  <a:srgbClr val="6550A3"/>
                </a:solidFill>
                <a:latin typeface="Roboto Light"/>
                <a:ea typeface="Roboto Light"/>
                <a:cs typeface="Roboto Light"/>
                <a:sym typeface="Roboto Light"/>
              </a:rPr>
              <a:t>Rozsah projektů</a:t>
            </a:r>
            <a:endParaRPr sz="3000">
              <a:solidFill>
                <a:srgbClr val="6550A3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/>
          <p:nvPr/>
        </p:nvSpPr>
        <p:spPr>
          <a:xfrm>
            <a:off x="0" y="-39450"/>
            <a:ext cx="9144000" cy="5222400"/>
          </a:xfrm>
          <a:prstGeom prst="rect">
            <a:avLst/>
          </a:prstGeom>
          <a:solidFill>
            <a:srgbClr val="EAF6FE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5"/>
          <p:cNvSpPr txBox="1"/>
          <p:nvPr/>
        </p:nvSpPr>
        <p:spPr>
          <a:xfrm>
            <a:off x="476485" y="2041028"/>
            <a:ext cx="6573808" cy="1686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25450" indent="-285750">
              <a:lnSpc>
                <a:spcPct val="114999"/>
              </a:lnSpc>
              <a:buClr>
                <a:srgbClr val="6550A3"/>
              </a:buClr>
              <a:buSzPts val="1400"/>
              <a:buFont typeface="Arial"/>
              <a:buChar char="•"/>
            </a:pPr>
            <a:r>
              <a:rPr lang="cs-CZ" sz="1600">
                <a:solidFill>
                  <a:srgbClr val="6550A3"/>
                </a:solidFill>
                <a:latin typeface="Roboto"/>
                <a:ea typeface="Roboto"/>
                <a:sym typeface="Roboto"/>
              </a:rPr>
              <a:t>tištěná/elektronická díla vysoké literární hodnoty (beletrie)</a:t>
            </a:r>
          </a:p>
          <a:p>
            <a:pPr marL="425450" indent="-285750">
              <a:lnSpc>
                <a:spcPct val="114999"/>
              </a:lnSpc>
              <a:buClr>
                <a:srgbClr val="6550A3"/>
              </a:buClr>
              <a:buSzPts val="1400"/>
              <a:buFont typeface="Arial"/>
              <a:buChar char="•"/>
            </a:pPr>
            <a:r>
              <a:rPr lang="cs-CZ" sz="1600">
                <a:solidFill>
                  <a:srgbClr val="6550A3"/>
                </a:solidFill>
                <a:latin typeface="Roboto"/>
                <a:ea typeface="Roboto"/>
                <a:sym typeface="Roboto"/>
              </a:rPr>
              <a:t>vydaná díla </a:t>
            </a:r>
          </a:p>
          <a:p>
            <a:pPr marL="425450" indent="-285750">
              <a:lnSpc>
                <a:spcPct val="114999"/>
              </a:lnSpc>
              <a:buClr>
                <a:srgbClr val="6550A3"/>
              </a:buClr>
              <a:buSzPts val="1400"/>
              <a:buFont typeface="Arial"/>
              <a:buChar char="•"/>
            </a:pPr>
            <a:r>
              <a:rPr lang="cs-CZ" sz="1600">
                <a:solidFill>
                  <a:srgbClr val="6550A3"/>
                </a:solidFill>
                <a:latin typeface="Roboto"/>
                <a:ea typeface="Roboto"/>
                <a:sym typeface="Roboto"/>
              </a:rPr>
              <a:t>autory státní příslušníci/rezidenti; součást dědictví</a:t>
            </a:r>
          </a:p>
          <a:p>
            <a:pPr marL="425450" indent="-285750">
              <a:lnSpc>
                <a:spcPct val="114999"/>
              </a:lnSpc>
              <a:buClr>
                <a:srgbClr val="6550A3"/>
              </a:buClr>
              <a:buSzPts val="1400"/>
              <a:buFont typeface="Arial"/>
              <a:buChar char="•"/>
            </a:pPr>
            <a:r>
              <a:rPr lang="cs-CZ" sz="1600">
                <a:solidFill>
                  <a:srgbClr val="6550A3"/>
                </a:solidFill>
                <a:latin typeface="Roboto"/>
                <a:ea typeface="Roboto"/>
                <a:sym typeface="Roboto"/>
              </a:rPr>
              <a:t>výchozí/cílový jazyk: úředně uznaný jazyk; latina/starořečtina</a:t>
            </a:r>
          </a:p>
          <a:p>
            <a:pPr marL="457200" indent="-317500">
              <a:lnSpc>
                <a:spcPct val="150000"/>
              </a:lnSpc>
              <a:buClr>
                <a:srgbClr val="344B57"/>
              </a:buClr>
              <a:buSzPts val="1400"/>
              <a:buFont typeface="Roboto"/>
              <a:buChar char="-"/>
            </a:pPr>
            <a:endParaRPr lang="cs-CZ" sz="1600" b="1">
              <a:solidFill>
                <a:srgbClr val="6550A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1231020" y="2881325"/>
            <a:ext cx="1251300" cy="8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" name="Google Shape;77;p15"/>
          <p:cNvSpPr/>
          <p:nvPr/>
        </p:nvSpPr>
        <p:spPr>
          <a:xfrm>
            <a:off x="7122082" y="2883348"/>
            <a:ext cx="2631600" cy="2631600"/>
          </a:xfrm>
          <a:prstGeom prst="ellipse">
            <a:avLst/>
          </a:prstGeom>
          <a:solidFill>
            <a:srgbClr val="6550A3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550A3"/>
              </a:solidFill>
            </a:endParaRPr>
          </a:p>
        </p:txBody>
      </p:sp>
      <p:sp>
        <p:nvSpPr>
          <p:cNvPr id="3" name="Google Shape;168;p23">
            <a:extLst>
              <a:ext uri="{FF2B5EF4-FFF2-40B4-BE49-F238E27FC236}">
                <a16:creationId xmlns:a16="http://schemas.microsoft.com/office/drawing/2014/main" id="{92AA280F-92B3-C211-2B7D-D09B84A425C4}"/>
              </a:ext>
            </a:extLst>
          </p:cNvPr>
          <p:cNvSpPr txBox="1"/>
          <p:nvPr/>
        </p:nvSpPr>
        <p:spPr>
          <a:xfrm>
            <a:off x="479300" y="462175"/>
            <a:ext cx="6992217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cs-CZ" sz="3000">
                <a:solidFill>
                  <a:srgbClr val="6550A3"/>
                </a:solidFill>
                <a:latin typeface="Roboto Light"/>
                <a:ea typeface="Roboto Light"/>
                <a:cs typeface="Roboto Light"/>
                <a:sym typeface="Roboto Light"/>
              </a:rPr>
              <a:t>OBĚH EVROPSKÝCH LITERÁRNÍCH DĚL </a:t>
            </a:r>
            <a:br>
              <a:rPr lang="cs-CZ" sz="3000">
                <a:latin typeface="Roboto Light"/>
                <a:ea typeface="Roboto Light"/>
                <a:cs typeface="Roboto Light"/>
              </a:rPr>
            </a:br>
            <a:r>
              <a:rPr lang="cs-CZ" sz="3000">
                <a:solidFill>
                  <a:srgbClr val="6550A3"/>
                </a:solidFill>
                <a:latin typeface="Roboto Light"/>
                <a:ea typeface="Roboto Light"/>
                <a:cs typeface="Roboto Light"/>
                <a:sym typeface="Roboto Light"/>
              </a:rPr>
              <a:t>Díla</a:t>
            </a:r>
            <a:endParaRPr sz="3000">
              <a:solidFill>
                <a:srgbClr val="6550A3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/>
          <p:nvPr/>
        </p:nvSpPr>
        <p:spPr>
          <a:xfrm>
            <a:off x="0" y="-52175"/>
            <a:ext cx="9144000" cy="5222400"/>
          </a:xfrm>
          <a:prstGeom prst="rect">
            <a:avLst/>
          </a:prstGeom>
          <a:solidFill>
            <a:srgbClr val="EAF6FE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5"/>
          <p:cNvSpPr txBox="1"/>
          <p:nvPr/>
        </p:nvSpPr>
        <p:spPr>
          <a:xfrm>
            <a:off x="2483282" y="2426231"/>
            <a:ext cx="5149200" cy="1034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25450" indent="-285750">
              <a:lnSpc>
                <a:spcPct val="114999"/>
              </a:lnSpc>
              <a:buClr>
                <a:srgbClr val="6550A3"/>
              </a:buClr>
              <a:buSzPts val="1400"/>
              <a:buFont typeface="Arial"/>
              <a:buChar char="•"/>
            </a:pPr>
            <a:r>
              <a:rPr lang="cs-CZ" sz="1600">
                <a:solidFill>
                  <a:srgbClr val="6550A3"/>
                </a:solidFill>
                <a:latin typeface="Roboto"/>
                <a:ea typeface="Roboto"/>
                <a:sym typeface="Roboto"/>
              </a:rPr>
              <a:t>paušální částka (lump sum)</a:t>
            </a:r>
          </a:p>
          <a:p>
            <a:pPr marL="425450" indent="-285750">
              <a:lnSpc>
                <a:spcPct val="114999"/>
              </a:lnSpc>
              <a:buClr>
                <a:srgbClr val="6550A3"/>
              </a:buClr>
              <a:buSzPts val="1400"/>
              <a:buFont typeface="Arial"/>
              <a:buChar char="•"/>
            </a:pPr>
            <a:r>
              <a:rPr lang="cs-CZ" sz="1600">
                <a:solidFill>
                  <a:srgbClr val="6550A3"/>
                </a:solidFill>
                <a:latin typeface="Roboto"/>
                <a:ea typeface="Roboto"/>
                <a:sym typeface="Roboto"/>
              </a:rPr>
              <a:t>pracovní balíčky (</a:t>
            </a:r>
            <a:r>
              <a:rPr lang="cs-CZ" sz="1600" err="1">
                <a:solidFill>
                  <a:srgbClr val="6550A3"/>
                </a:solidFill>
                <a:latin typeface="Roboto"/>
                <a:ea typeface="Roboto"/>
                <a:sym typeface="Roboto"/>
              </a:rPr>
              <a:t>work</a:t>
            </a:r>
            <a:r>
              <a:rPr lang="cs-CZ" sz="1600">
                <a:solidFill>
                  <a:srgbClr val="6550A3"/>
                </a:solidFill>
                <a:latin typeface="Roboto"/>
                <a:ea typeface="Roboto"/>
                <a:sym typeface="Roboto"/>
              </a:rPr>
              <a:t> </a:t>
            </a:r>
            <a:r>
              <a:rPr lang="cs-CZ" sz="1600" err="1">
                <a:solidFill>
                  <a:srgbClr val="6550A3"/>
                </a:solidFill>
                <a:latin typeface="Roboto"/>
                <a:ea typeface="Roboto"/>
                <a:sym typeface="Roboto"/>
              </a:rPr>
              <a:t>packages</a:t>
            </a:r>
            <a:r>
              <a:rPr lang="cs-CZ" sz="1600">
                <a:solidFill>
                  <a:srgbClr val="6550A3"/>
                </a:solidFill>
                <a:latin typeface="Roboto"/>
                <a:ea typeface="Roboto"/>
                <a:sym typeface="Roboto"/>
              </a:rPr>
              <a:t>)</a:t>
            </a:r>
          </a:p>
          <a:p>
            <a:pPr marL="425450" indent="-285750">
              <a:lnSpc>
                <a:spcPct val="114999"/>
              </a:lnSpc>
              <a:buClr>
                <a:srgbClr val="6550A3"/>
              </a:buClr>
              <a:buSzPts val="1400"/>
              <a:buFont typeface="Arial"/>
              <a:buChar char="•"/>
            </a:pPr>
            <a:r>
              <a:rPr lang="cs-CZ" sz="1600">
                <a:solidFill>
                  <a:srgbClr val="6550A3"/>
                </a:solidFill>
                <a:latin typeface="Roboto"/>
                <a:ea typeface="Roboto"/>
                <a:sym typeface="Roboto"/>
              </a:rPr>
              <a:t>náklady na nákup práv nejsou uznatelné</a:t>
            </a:r>
          </a:p>
        </p:txBody>
      </p:sp>
      <p:sp>
        <p:nvSpPr>
          <p:cNvPr id="73" name="Google Shape;73;p15"/>
          <p:cNvSpPr txBox="1"/>
          <p:nvPr/>
        </p:nvSpPr>
        <p:spPr>
          <a:xfrm>
            <a:off x="1231020" y="2881325"/>
            <a:ext cx="1251300" cy="8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" name="Google Shape;77;p15"/>
          <p:cNvSpPr/>
          <p:nvPr/>
        </p:nvSpPr>
        <p:spPr>
          <a:xfrm>
            <a:off x="-481352" y="2427804"/>
            <a:ext cx="2631600" cy="2631600"/>
          </a:xfrm>
          <a:prstGeom prst="ellipse">
            <a:avLst/>
          </a:prstGeom>
          <a:solidFill>
            <a:srgbClr val="6550A3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550A3"/>
              </a:solidFill>
            </a:endParaRPr>
          </a:p>
        </p:txBody>
      </p:sp>
      <p:sp>
        <p:nvSpPr>
          <p:cNvPr id="3" name="Google Shape;168;p23">
            <a:extLst>
              <a:ext uri="{FF2B5EF4-FFF2-40B4-BE49-F238E27FC236}">
                <a16:creationId xmlns:a16="http://schemas.microsoft.com/office/drawing/2014/main" id="{64B16195-F62A-9D07-E8EC-FC3255198204}"/>
              </a:ext>
            </a:extLst>
          </p:cNvPr>
          <p:cNvSpPr txBox="1"/>
          <p:nvPr/>
        </p:nvSpPr>
        <p:spPr>
          <a:xfrm>
            <a:off x="479300" y="462175"/>
            <a:ext cx="6992217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cs-CZ" sz="3000">
                <a:solidFill>
                  <a:srgbClr val="6550A3"/>
                </a:solidFill>
                <a:latin typeface="Roboto Light"/>
                <a:ea typeface="Roboto Light"/>
                <a:cs typeface="Roboto Light"/>
                <a:sym typeface="Roboto Light"/>
              </a:rPr>
              <a:t>OBĚH EVROPSKÝCH LITERÁRNÍCH DĚL </a:t>
            </a:r>
            <a:br>
              <a:rPr lang="cs-CZ" sz="3000">
                <a:latin typeface="Roboto Light"/>
                <a:ea typeface="Roboto Light"/>
                <a:cs typeface="Roboto Light"/>
              </a:rPr>
            </a:br>
            <a:r>
              <a:rPr lang="cs-CZ" sz="3000">
                <a:solidFill>
                  <a:srgbClr val="6550A3"/>
                </a:solidFill>
                <a:latin typeface="Roboto Light"/>
                <a:ea typeface="Roboto Light"/>
                <a:cs typeface="Roboto Light"/>
                <a:sym typeface="Roboto Light"/>
              </a:rPr>
              <a:t>Rozpočet</a:t>
            </a:r>
            <a:endParaRPr sz="3000">
              <a:solidFill>
                <a:srgbClr val="6550A3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3024209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/>
          <p:nvPr/>
        </p:nvSpPr>
        <p:spPr>
          <a:xfrm>
            <a:off x="0" y="-39450"/>
            <a:ext cx="9144000" cy="5222400"/>
          </a:xfrm>
          <a:prstGeom prst="rect">
            <a:avLst/>
          </a:prstGeom>
          <a:solidFill>
            <a:srgbClr val="EAF6FE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AF6FE"/>
              </a:solidFill>
            </a:endParaRPr>
          </a:p>
        </p:txBody>
      </p:sp>
      <p:sp>
        <p:nvSpPr>
          <p:cNvPr id="167" name="Google Shape;167;p23"/>
          <p:cNvSpPr txBox="1"/>
          <p:nvPr/>
        </p:nvSpPr>
        <p:spPr>
          <a:xfrm>
            <a:off x="259464" y="1981278"/>
            <a:ext cx="4323346" cy="1954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25450" lvl="0" indent="-285750">
              <a:lnSpc>
                <a:spcPct val="114999"/>
              </a:lnSpc>
              <a:buClr>
                <a:srgbClr val="6550A3"/>
              </a:buClr>
              <a:buSzPts val="1400"/>
              <a:buFont typeface="Arial"/>
              <a:buChar char="•"/>
            </a:pPr>
            <a:r>
              <a:rPr lang="cs-CZ" sz="1600">
                <a:solidFill>
                  <a:srgbClr val="6550A3"/>
                </a:solidFill>
                <a:latin typeface="Roboto"/>
                <a:ea typeface="Roboto"/>
                <a:sym typeface="Roboto"/>
              </a:rPr>
              <a:t>Relevantnost (30 b.)</a:t>
            </a:r>
            <a:endParaRPr lang="cs-CZ" sz="1600">
              <a:solidFill>
                <a:srgbClr val="6550A3"/>
              </a:solidFill>
              <a:latin typeface="Roboto"/>
              <a:ea typeface="Roboto"/>
            </a:endParaRPr>
          </a:p>
          <a:p>
            <a:pPr marL="425450" lvl="0" indent="-285750">
              <a:lnSpc>
                <a:spcPct val="114999"/>
              </a:lnSpc>
              <a:buClr>
                <a:srgbClr val="6550A3"/>
              </a:buClr>
              <a:buSzPts val="1400"/>
              <a:buFont typeface="Arial"/>
              <a:buChar char="•"/>
            </a:pPr>
            <a:r>
              <a:rPr lang="cs-CZ" sz="1600">
                <a:solidFill>
                  <a:srgbClr val="6550A3"/>
                </a:solidFill>
                <a:latin typeface="Roboto"/>
                <a:ea typeface="Roboto"/>
                <a:sym typeface="Roboto"/>
              </a:rPr>
              <a:t>Kvalita obsahu a činností (30 b.)</a:t>
            </a:r>
            <a:endParaRPr lang="cs-CZ" sz="1600">
              <a:solidFill>
                <a:srgbClr val="6550A3"/>
              </a:solidFill>
              <a:latin typeface="Roboto"/>
              <a:ea typeface="Roboto"/>
            </a:endParaRPr>
          </a:p>
          <a:p>
            <a:pPr marL="425450" lvl="0" indent="-285750">
              <a:lnSpc>
                <a:spcPct val="114999"/>
              </a:lnSpc>
              <a:buClr>
                <a:srgbClr val="6550A3"/>
              </a:buClr>
              <a:buSzPts val="1400"/>
              <a:buFont typeface="Arial"/>
              <a:buChar char="•"/>
            </a:pPr>
            <a:r>
              <a:rPr lang="cs-CZ" sz="1600">
                <a:solidFill>
                  <a:srgbClr val="6550A3"/>
                </a:solidFill>
                <a:latin typeface="Roboto"/>
                <a:ea typeface="Roboto"/>
                <a:sym typeface="Roboto"/>
              </a:rPr>
              <a:t>Projektový management (20 b.)</a:t>
            </a:r>
            <a:endParaRPr lang="cs-CZ" sz="1600">
              <a:solidFill>
                <a:srgbClr val="6550A3"/>
              </a:solidFill>
              <a:latin typeface="Roboto"/>
              <a:ea typeface="Roboto"/>
            </a:endParaRPr>
          </a:p>
          <a:p>
            <a:pPr marL="425450" lvl="0" indent="-285750">
              <a:lnSpc>
                <a:spcPct val="114999"/>
              </a:lnSpc>
              <a:buClr>
                <a:srgbClr val="6550A3"/>
              </a:buClr>
              <a:buSzPts val="1400"/>
              <a:buFont typeface="Arial"/>
              <a:buChar char="•"/>
            </a:pPr>
            <a:r>
              <a:rPr lang="cs-CZ" sz="1600">
                <a:solidFill>
                  <a:srgbClr val="6550A3"/>
                </a:solidFill>
                <a:latin typeface="Roboto"/>
                <a:ea typeface="Roboto"/>
                <a:sym typeface="Roboto"/>
              </a:rPr>
              <a:t>Distribuce a propagace (20 b.)</a:t>
            </a:r>
            <a:endParaRPr lang="cs-CZ" sz="1600">
              <a:solidFill>
                <a:srgbClr val="6550A3"/>
              </a:solidFill>
              <a:latin typeface="Roboto"/>
              <a:ea typeface="Roboto"/>
            </a:endParaRPr>
          </a:p>
          <a:p>
            <a:pPr marL="139700">
              <a:lnSpc>
                <a:spcPct val="115000"/>
              </a:lnSpc>
              <a:buClr>
                <a:srgbClr val="44546A"/>
              </a:buClr>
              <a:buSzPts val="1400"/>
            </a:pPr>
            <a:endParaRPr lang="cs-CZ" sz="1800">
              <a:solidFill>
                <a:srgbClr val="6550A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39700" lv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cs-CZ" sz="1800">
                <a:solidFill>
                  <a:srgbClr val="6550A3"/>
                </a:solidFill>
                <a:latin typeface="Roboto"/>
                <a:ea typeface="Roboto"/>
                <a:cs typeface="Roboto"/>
                <a:sym typeface="Roboto"/>
              </a:rPr>
              <a:t>Min. počet bodů: pol./70</a:t>
            </a:r>
            <a:endParaRPr lang="cs-CZ" sz="1800">
              <a:solidFill>
                <a:srgbClr val="6550A3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168" name="Google Shape;168;p23"/>
          <p:cNvSpPr txBox="1"/>
          <p:nvPr/>
        </p:nvSpPr>
        <p:spPr>
          <a:xfrm>
            <a:off x="261529" y="509554"/>
            <a:ext cx="7729368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cs-CZ" sz="3000">
                <a:solidFill>
                  <a:srgbClr val="6550A3"/>
                </a:solidFill>
                <a:latin typeface="Roboto Light"/>
                <a:ea typeface="Roboto Light"/>
                <a:cs typeface="Roboto Light"/>
                <a:sym typeface="Roboto Light"/>
              </a:rPr>
              <a:t>OBĚH EVROPSKÝCH LITERÁRNÍCH DĚL </a:t>
            </a:r>
            <a:br>
              <a:rPr lang="cs-CZ" sz="3000">
                <a:latin typeface="Roboto Light"/>
                <a:ea typeface="Roboto Light"/>
                <a:cs typeface="Roboto Light"/>
              </a:rPr>
            </a:br>
            <a:r>
              <a:rPr lang="cs-CZ" sz="3000">
                <a:solidFill>
                  <a:srgbClr val="6550A3"/>
                </a:solidFill>
                <a:latin typeface="Roboto Light"/>
                <a:ea typeface="Roboto Light"/>
                <a:cs typeface="Roboto Light"/>
              </a:rPr>
              <a:t>Hodnotící kritéria</a:t>
            </a:r>
          </a:p>
        </p:txBody>
      </p:sp>
      <p:sp>
        <p:nvSpPr>
          <p:cNvPr id="170" name="Google Shape;170;p23"/>
          <p:cNvSpPr/>
          <p:nvPr/>
        </p:nvSpPr>
        <p:spPr>
          <a:xfrm>
            <a:off x="7782107" y="-805045"/>
            <a:ext cx="2631600" cy="2631600"/>
          </a:xfrm>
          <a:prstGeom prst="ellipse">
            <a:avLst/>
          </a:prstGeom>
          <a:solidFill>
            <a:srgbClr val="6550A3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550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62643"/>
      </p:ext>
    </p:extLst>
  </p:cSld>
  <p:clrMapOvr>
    <a:masterClrMapping/>
  </p:clrMapOvr>
</p:sld>
</file>

<file path=ppt/theme/theme1.xml><?xml version="1.0" encoding="utf-8"?>
<a:theme xmlns:a="http://schemas.openxmlformats.org/drawingml/2006/main" name="Hlavný snímok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X-Kreativni-Evropa-2022-02.potx" id="{351E181A-E370-4C45-AE29-C63CACE4A6D6}" vid="{27083BF0-1A3B-43EA-933C-C8F75514D0E1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76F5F640E3D4E49A8CCB7D1A3457815" ma:contentTypeVersion="19" ma:contentTypeDescription="Vytvoří nový dokument" ma:contentTypeScope="" ma:versionID="6ee7b18d0d8325d781562c8ba6f9cda4">
  <xsd:schema xmlns:xsd="http://www.w3.org/2001/XMLSchema" xmlns:xs="http://www.w3.org/2001/XMLSchema" xmlns:p="http://schemas.microsoft.com/office/2006/metadata/properties" xmlns:ns2="88c5b8e1-5841-461e-b1b9-2b7e7a8eaf77" xmlns:ns3="e1b316f0-8304-4fae-a410-052f6b2d3f9e" targetNamespace="http://schemas.microsoft.com/office/2006/metadata/properties" ma:root="true" ma:fieldsID="e78e0e278a757b579320490331fec36b" ns2:_="" ns3:_="">
    <xsd:import namespace="88c5b8e1-5841-461e-b1b9-2b7e7a8eaf77"/>
    <xsd:import namespace="e1b316f0-8304-4fae-a410-052f6b2d3f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TO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c5b8e1-5841-461e-b1b9-2b7e7a8eaf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Značky obrázků" ma:readOnly="false" ma:fieldId="{5cf76f15-5ced-4ddc-b409-7134ff3c332f}" ma:taxonomyMulti="true" ma:sspId="b963bf98-57c4-4760-a4ee-5cd875bb707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TOP" ma:index="26" nillable="true" ma:displayName="TOP" ma:default="Volba 1" ma:format="Dropdown" ma:internalName="TOP">
      <xsd:simpleType>
        <xsd:restriction base="dms:Choice">
          <xsd:enumeration value="Volba 1"/>
          <xsd:enumeration value="Volba 2"/>
          <xsd:enumeration value="Volba 3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b316f0-8304-4fae-a410-052f6b2d3f9e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719272a-c3b6-4d6a-8d0a-a520bd6a36b7}" ma:internalName="TaxCatchAll" ma:showField="CatchAllData" ma:web="e1b316f0-8304-4fae-a410-052f6b2d3f9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1b316f0-8304-4fae-a410-052f6b2d3f9e" xsi:nil="true"/>
    <lcf76f155ced4ddcb4097134ff3c332f xmlns="88c5b8e1-5841-461e-b1b9-2b7e7a8eaf77">
      <Terms xmlns="http://schemas.microsoft.com/office/infopath/2007/PartnerControls"/>
    </lcf76f155ced4ddcb4097134ff3c332f>
    <TOP xmlns="88c5b8e1-5841-461e-b1b9-2b7e7a8eaf77">Volba 1</TOP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667B4CB-B8D5-4826-8C14-65F7EF6986EB}">
  <ds:schemaRefs>
    <ds:schemaRef ds:uri="88c5b8e1-5841-461e-b1b9-2b7e7a8eaf77"/>
    <ds:schemaRef ds:uri="e1b316f0-8304-4fae-a410-052f6b2d3f9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C5CC5AC-2555-42B0-943E-B4A2BF252F4E}">
  <ds:schemaRefs>
    <ds:schemaRef ds:uri="1530bb67-9f1e-41f0-af7c-d2e17f25a78b"/>
    <ds:schemaRef ds:uri="88c5b8e1-5841-461e-b1b9-2b7e7a8eaf77"/>
    <ds:schemaRef ds:uri="cbc8d43b-9b26-4121-841c-0856bdde9e38"/>
    <ds:schemaRef ds:uri="e1b316f0-8304-4fae-a410-052f6b2d3f9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435D210-9387-4343-B78F-25394650B7E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Předvádění na obrazovce (16:9)</PresentationFormat>
  <Slides>20</Slides>
  <Notes>19</Notes>
  <HiddenSlides>0</HiddenSlide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Hlavný snímok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CULTURE MOVES EUROPE (výzva uzavřena) podpora mezinárodní mobility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Eva Majerová</dc:creator>
  <cp:revision>86</cp:revision>
  <dcterms:modified xsi:type="dcterms:W3CDTF">2024-12-05T10:14:23Z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0x010100F76F5F640E3D4E49A8CCB7D1A3457815</vt:lpwstr>
  </property>
  <property fmtid="{D5CDD505-2E9C-101B-9397-08002B2CF9AE}" pid="3" name="MediaServiceImageTags">
    <vt:lpwstr/>
  </property>
</Properties>
</file>