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21"/>
  </p:notesMasterIdLst>
  <p:sldIdLst>
    <p:sldId id="257" r:id="rId3"/>
    <p:sldId id="2517" r:id="rId4"/>
    <p:sldId id="2516" r:id="rId5"/>
    <p:sldId id="2095" r:id="rId6"/>
    <p:sldId id="2170" r:id="rId7"/>
    <p:sldId id="259" r:id="rId8"/>
    <p:sldId id="260" r:id="rId9"/>
    <p:sldId id="2518" r:id="rId10"/>
    <p:sldId id="2519" r:id="rId11"/>
    <p:sldId id="261" r:id="rId12"/>
    <p:sldId id="2520" r:id="rId13"/>
    <p:sldId id="2521" r:id="rId14"/>
    <p:sldId id="263" r:id="rId15"/>
    <p:sldId id="2158" r:id="rId16"/>
    <p:sldId id="2131" r:id="rId17"/>
    <p:sldId id="860" r:id="rId18"/>
    <p:sldId id="2150" r:id="rId19"/>
    <p:sldId id="2167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ustomXml" Target="../customXml/item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46E3E-DAA7-4636-BCCF-9CB73059B726}" type="datetimeFigureOut">
              <a:rPr lang="cs-CZ" smtClean="0"/>
              <a:t>19.03.2026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0590F-9BC0-4D3F-8229-05DEC5B36D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6102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752DA1-75B2-4D81-B4EE-1DB7DD0F161D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2200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d09350f84c_1_0:notes"/>
          <p:cNvSpPr txBox="1">
            <a:spLocks noGrp="1"/>
          </p:cNvSpPr>
          <p:nvPr>
            <p:ph type="body" idx="1"/>
          </p:nvPr>
        </p:nvSpPr>
        <p:spPr>
          <a:xfrm>
            <a:off x="673575" y="4748157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</a:pPr>
            <a:endParaRPr/>
          </a:p>
        </p:txBody>
      </p:sp>
      <p:sp>
        <p:nvSpPr>
          <p:cNvPr id="326" name="Google Shape;326;g3d09350f8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3fb38da45c_2_0:notes"/>
          <p:cNvSpPr txBox="1">
            <a:spLocks noGrp="1"/>
          </p:cNvSpPr>
          <p:nvPr>
            <p:ph type="body" idx="1"/>
          </p:nvPr>
        </p:nvSpPr>
        <p:spPr>
          <a:xfrm>
            <a:off x="673575" y="4748157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</a:pPr>
            <a:endParaRPr/>
          </a:p>
        </p:txBody>
      </p:sp>
      <p:sp>
        <p:nvSpPr>
          <p:cNvPr id="333" name="Google Shape;333;g33fb38da45c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422525" y="546100"/>
            <a:ext cx="4846638" cy="27257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3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752DA1-75B2-4D81-B4EE-1DB7DD0F161D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7034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752DA1-75B2-4D81-B4EE-1DB7DD0F161D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8800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752DA1-75B2-4D81-B4EE-1DB7DD0F161D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112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752DA1-75B2-4D81-B4EE-1DB7DD0F161D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4772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3fb38da45c_2_421:notes"/>
          <p:cNvSpPr txBox="1">
            <a:spLocks noGrp="1"/>
          </p:cNvSpPr>
          <p:nvPr>
            <p:ph type="body" idx="1"/>
          </p:nvPr>
        </p:nvSpPr>
        <p:spPr>
          <a:xfrm>
            <a:off x="673575" y="4748157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7" name="Google Shape;297;g33fb38da45c_2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442dd193e8_0_1:notes"/>
          <p:cNvSpPr txBox="1">
            <a:spLocks noGrp="1"/>
          </p:cNvSpPr>
          <p:nvPr>
            <p:ph type="body" idx="1"/>
          </p:nvPr>
        </p:nvSpPr>
        <p:spPr>
          <a:xfrm>
            <a:off x="673575" y="4748157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6" name="Google Shape;306;g3442dd193e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3fb38da45c_2_421:notes"/>
          <p:cNvSpPr txBox="1">
            <a:spLocks noGrp="1"/>
          </p:cNvSpPr>
          <p:nvPr>
            <p:ph type="body" idx="1"/>
          </p:nvPr>
        </p:nvSpPr>
        <p:spPr>
          <a:xfrm>
            <a:off x="673575" y="4748157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7" name="Google Shape;297;g33fb38da45c_2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94332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3fb38da45c_2_421:notes"/>
          <p:cNvSpPr txBox="1">
            <a:spLocks noGrp="1"/>
          </p:cNvSpPr>
          <p:nvPr>
            <p:ph type="body" idx="1"/>
          </p:nvPr>
        </p:nvSpPr>
        <p:spPr>
          <a:xfrm>
            <a:off x="673575" y="4748157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7" name="Google Shape;297;g33fb38da45c_2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78605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04b6ddb1e9_0_0:notes"/>
          <p:cNvSpPr txBox="1">
            <a:spLocks noGrp="1"/>
          </p:cNvSpPr>
          <p:nvPr>
            <p:ph type="body" idx="1"/>
          </p:nvPr>
        </p:nvSpPr>
        <p:spPr>
          <a:xfrm>
            <a:off x="673575" y="4748157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</a:pPr>
            <a:endParaRPr/>
          </a:p>
        </p:txBody>
      </p:sp>
      <p:sp>
        <p:nvSpPr>
          <p:cNvPr id="311" name="Google Shape;311;g304b6ddb1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d09350f84c_2_1:notes"/>
          <p:cNvSpPr txBox="1">
            <a:spLocks noGrp="1"/>
          </p:cNvSpPr>
          <p:nvPr>
            <p:ph type="body" idx="1"/>
          </p:nvPr>
        </p:nvSpPr>
        <p:spPr>
          <a:xfrm>
            <a:off x="673575" y="4748157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</a:pPr>
            <a:endParaRPr/>
          </a:p>
        </p:txBody>
      </p:sp>
      <p:sp>
        <p:nvSpPr>
          <p:cNvPr id="318" name="Google Shape;318;g3d09350f84c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Úvodní sníme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B0419E-337F-4E81-9395-2954F0569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792326"/>
            <a:ext cx="5359400" cy="1098762"/>
          </a:xfrm>
        </p:spPr>
        <p:txBody>
          <a:bodyPr wrap="square" anchor="b">
            <a:sp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6228403-0803-4576-821A-F716449E6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5139212"/>
            <a:ext cx="5359400" cy="276999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FEFD5654-21E9-4DBA-AFCD-653E4DC8F5B9}"/>
              </a:ext>
            </a:extLst>
          </p:cNvPr>
          <p:cNvSpPr/>
          <p:nvPr userDrawn="1"/>
        </p:nvSpPr>
        <p:spPr>
          <a:xfrm>
            <a:off x="731838" y="4983957"/>
            <a:ext cx="180181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2" name="Grafický objekt 9">
            <a:extLst>
              <a:ext uri="{FF2B5EF4-FFF2-40B4-BE49-F238E27FC236}">
                <a16:creationId xmlns:a16="http://schemas.microsoft.com/office/drawing/2014/main" id="{1D8A866E-2581-445F-9A76-3BB0350C9E5D}"/>
              </a:ext>
            </a:extLst>
          </p:cNvPr>
          <p:cNvGrpSpPr/>
          <p:nvPr/>
        </p:nvGrpSpPr>
        <p:grpSpPr>
          <a:xfrm>
            <a:off x="731838" y="887094"/>
            <a:ext cx="1829054" cy="994727"/>
            <a:chOff x="773493" y="887094"/>
            <a:chExt cx="1829054" cy="994727"/>
          </a:xfrm>
          <a:solidFill>
            <a:srgbClr val="FFFFFF"/>
          </a:solidFill>
        </p:grpSpPr>
        <p:sp>
          <p:nvSpPr>
            <p:cNvPr id="13" name="Volný tvar: obrazec 12">
              <a:extLst>
                <a:ext uri="{FF2B5EF4-FFF2-40B4-BE49-F238E27FC236}">
                  <a16:creationId xmlns:a16="http://schemas.microsoft.com/office/drawing/2014/main" id="{3D7FA773-FD66-40CF-AF03-C7939BFE6290}"/>
                </a:ext>
              </a:extLst>
            </p:cNvPr>
            <p:cNvSpPr/>
            <p:nvPr/>
          </p:nvSpPr>
          <p:spPr>
            <a:xfrm>
              <a:off x="773493" y="1080516"/>
              <a:ext cx="801306" cy="801306"/>
            </a:xfrm>
            <a:custGeom>
              <a:avLst/>
              <a:gdLst>
                <a:gd name="connsiteX0" fmla="*/ 303974 w 801306"/>
                <a:gd name="connsiteY0" fmla="*/ 0 h 801306"/>
                <a:gd name="connsiteX1" fmla="*/ 0 w 801306"/>
                <a:gd name="connsiteY1" fmla="*/ 303974 h 801306"/>
                <a:gd name="connsiteX2" fmla="*/ 497332 w 801306"/>
                <a:gd name="connsiteY2" fmla="*/ 801307 h 801306"/>
                <a:gd name="connsiteX3" fmla="*/ 801307 w 801306"/>
                <a:gd name="connsiteY3" fmla="*/ 497396 h 801306"/>
                <a:gd name="connsiteX4" fmla="*/ 690817 w 801306"/>
                <a:gd name="connsiteY4" fmla="*/ 386905 h 801306"/>
                <a:gd name="connsiteX5" fmla="*/ 497332 w 801306"/>
                <a:gd name="connsiteY5" fmla="*/ 580263 h 801306"/>
                <a:gd name="connsiteX6" fmla="*/ 221043 w 801306"/>
                <a:gd name="connsiteY6" fmla="*/ 303974 h 801306"/>
                <a:gd name="connsiteX7" fmla="*/ 414465 w 801306"/>
                <a:gd name="connsiteY7" fmla="*/ 110617 h 801306"/>
                <a:gd name="connsiteX8" fmla="*/ 303974 w 801306"/>
                <a:gd name="connsiteY8" fmla="*/ 0 h 80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1306" h="801306">
                  <a:moveTo>
                    <a:pt x="303974" y="0"/>
                  </a:moveTo>
                  <a:lnTo>
                    <a:pt x="0" y="303974"/>
                  </a:lnTo>
                  <a:lnTo>
                    <a:pt x="497332" y="801307"/>
                  </a:lnTo>
                  <a:lnTo>
                    <a:pt x="801307" y="497396"/>
                  </a:lnTo>
                  <a:lnTo>
                    <a:pt x="690817" y="386905"/>
                  </a:lnTo>
                  <a:lnTo>
                    <a:pt x="497332" y="580263"/>
                  </a:lnTo>
                  <a:lnTo>
                    <a:pt x="221043" y="303974"/>
                  </a:lnTo>
                  <a:lnTo>
                    <a:pt x="414465" y="110617"/>
                  </a:lnTo>
                  <a:lnTo>
                    <a:pt x="303974" y="0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3AC3A6EC-7D83-4FC6-AE0B-252BB0B672A4}"/>
                </a:ext>
              </a:extLst>
            </p:cNvPr>
            <p:cNvSpPr/>
            <p:nvPr/>
          </p:nvSpPr>
          <p:spPr>
            <a:xfrm>
              <a:off x="1160399" y="887094"/>
              <a:ext cx="607885" cy="607949"/>
            </a:xfrm>
            <a:custGeom>
              <a:avLst/>
              <a:gdLst>
                <a:gd name="connsiteX0" fmla="*/ 0 w 607885"/>
                <a:gd name="connsiteY0" fmla="*/ 497396 h 607949"/>
                <a:gd name="connsiteX1" fmla="*/ 110427 w 607885"/>
                <a:gd name="connsiteY1" fmla="*/ 607949 h 607949"/>
                <a:gd name="connsiteX2" fmla="*/ 303911 w 607885"/>
                <a:gd name="connsiteY2" fmla="*/ 414528 h 607949"/>
                <a:gd name="connsiteX3" fmla="*/ 497332 w 607885"/>
                <a:gd name="connsiteY3" fmla="*/ 607949 h 607949"/>
                <a:gd name="connsiteX4" fmla="*/ 607886 w 607885"/>
                <a:gd name="connsiteY4" fmla="*/ 497396 h 607949"/>
                <a:gd name="connsiteX5" fmla="*/ 110427 w 607885"/>
                <a:gd name="connsiteY5" fmla="*/ 0 h 607949"/>
                <a:gd name="connsiteX6" fmla="*/ 0 w 607885"/>
                <a:gd name="connsiteY6" fmla="*/ 110554 h 607949"/>
                <a:gd name="connsiteX7" fmla="*/ 193357 w 607885"/>
                <a:gd name="connsiteY7" fmla="*/ 303975 h 607949"/>
                <a:gd name="connsiteX8" fmla="*/ 0 w 607885"/>
                <a:gd name="connsiteY8" fmla="*/ 497396 h 60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7885" h="607949">
                  <a:moveTo>
                    <a:pt x="0" y="497396"/>
                  </a:moveTo>
                  <a:lnTo>
                    <a:pt x="110427" y="607949"/>
                  </a:lnTo>
                  <a:lnTo>
                    <a:pt x="303911" y="414528"/>
                  </a:lnTo>
                  <a:lnTo>
                    <a:pt x="497332" y="607949"/>
                  </a:lnTo>
                  <a:lnTo>
                    <a:pt x="607886" y="497396"/>
                  </a:lnTo>
                  <a:lnTo>
                    <a:pt x="110427" y="0"/>
                  </a:lnTo>
                  <a:lnTo>
                    <a:pt x="0" y="110554"/>
                  </a:lnTo>
                  <a:lnTo>
                    <a:pt x="193357" y="303975"/>
                  </a:lnTo>
                  <a:lnTo>
                    <a:pt x="0" y="497396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26B7C034-EF00-44FE-A462-A9BE7E779C7E}"/>
                </a:ext>
              </a:extLst>
            </p:cNvPr>
            <p:cNvSpPr/>
            <p:nvPr/>
          </p:nvSpPr>
          <p:spPr>
            <a:xfrm>
              <a:off x="1657604" y="1577911"/>
              <a:ext cx="62801" cy="96075"/>
            </a:xfrm>
            <a:custGeom>
              <a:avLst/>
              <a:gdLst>
                <a:gd name="connsiteX0" fmla="*/ 62801 w 62801"/>
                <a:gd name="connsiteY0" fmla="*/ 0 h 96075"/>
                <a:gd name="connsiteX1" fmla="*/ 62801 w 62801"/>
                <a:gd name="connsiteY1" fmla="*/ 10668 h 96075"/>
                <a:gd name="connsiteX2" fmla="*/ 37592 w 62801"/>
                <a:gd name="connsiteY2" fmla="*/ 10668 h 96075"/>
                <a:gd name="connsiteX3" fmla="*/ 37592 w 62801"/>
                <a:gd name="connsiteY3" fmla="*/ 96075 h 96075"/>
                <a:gd name="connsiteX4" fmla="*/ 25273 w 62801"/>
                <a:gd name="connsiteY4" fmla="*/ 96075 h 96075"/>
                <a:gd name="connsiteX5" fmla="*/ 25273 w 62801"/>
                <a:gd name="connsiteY5" fmla="*/ 10668 h 96075"/>
                <a:gd name="connsiteX6" fmla="*/ 0 w 62801"/>
                <a:gd name="connsiteY6" fmla="*/ 10668 h 96075"/>
                <a:gd name="connsiteX7" fmla="*/ 0 w 62801"/>
                <a:gd name="connsiteY7" fmla="*/ 0 h 96075"/>
                <a:gd name="connsiteX8" fmla="*/ 62801 w 62801"/>
                <a:gd name="connsiteY8" fmla="*/ 0 h 9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01" h="96075">
                  <a:moveTo>
                    <a:pt x="62801" y="0"/>
                  </a:moveTo>
                  <a:lnTo>
                    <a:pt x="62801" y="10668"/>
                  </a:lnTo>
                  <a:lnTo>
                    <a:pt x="37592" y="10668"/>
                  </a:lnTo>
                  <a:lnTo>
                    <a:pt x="37592" y="96075"/>
                  </a:lnTo>
                  <a:lnTo>
                    <a:pt x="25273" y="96075"/>
                  </a:lnTo>
                  <a:lnTo>
                    <a:pt x="25273" y="10668"/>
                  </a:lnTo>
                  <a:lnTo>
                    <a:pt x="0" y="10668"/>
                  </a:lnTo>
                  <a:lnTo>
                    <a:pt x="0" y="0"/>
                  </a:lnTo>
                  <a:lnTo>
                    <a:pt x="62801" y="0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A07EFAE1-3980-461D-95C0-44E82D6EDC99}"/>
                </a:ext>
              </a:extLst>
            </p:cNvPr>
            <p:cNvSpPr/>
            <p:nvPr/>
          </p:nvSpPr>
          <p:spPr>
            <a:xfrm>
              <a:off x="1737741" y="1577911"/>
              <a:ext cx="50291" cy="96075"/>
            </a:xfrm>
            <a:custGeom>
              <a:avLst/>
              <a:gdLst>
                <a:gd name="connsiteX0" fmla="*/ 0 w 50291"/>
                <a:gd name="connsiteY0" fmla="*/ 96075 h 96075"/>
                <a:gd name="connsiteX1" fmla="*/ 0 w 50291"/>
                <a:gd name="connsiteY1" fmla="*/ 0 h 96075"/>
                <a:gd name="connsiteX2" fmla="*/ 49530 w 50291"/>
                <a:gd name="connsiteY2" fmla="*/ 0 h 96075"/>
                <a:gd name="connsiteX3" fmla="*/ 49530 w 50291"/>
                <a:gd name="connsiteY3" fmla="*/ 10668 h 96075"/>
                <a:gd name="connsiteX4" fmla="*/ 12255 w 50291"/>
                <a:gd name="connsiteY4" fmla="*/ 10668 h 96075"/>
                <a:gd name="connsiteX5" fmla="*/ 12255 w 50291"/>
                <a:gd name="connsiteY5" fmla="*/ 41529 h 96075"/>
                <a:gd name="connsiteX6" fmla="*/ 46863 w 50291"/>
                <a:gd name="connsiteY6" fmla="*/ 41529 h 96075"/>
                <a:gd name="connsiteX7" fmla="*/ 46863 w 50291"/>
                <a:gd name="connsiteY7" fmla="*/ 52134 h 96075"/>
                <a:gd name="connsiteX8" fmla="*/ 12255 w 50291"/>
                <a:gd name="connsiteY8" fmla="*/ 52134 h 96075"/>
                <a:gd name="connsiteX9" fmla="*/ 12255 w 50291"/>
                <a:gd name="connsiteY9" fmla="*/ 85344 h 96075"/>
                <a:gd name="connsiteX10" fmla="*/ 50292 w 50291"/>
                <a:gd name="connsiteY10" fmla="*/ 85344 h 96075"/>
                <a:gd name="connsiteX11" fmla="*/ 50292 w 50291"/>
                <a:gd name="connsiteY11" fmla="*/ 96075 h 96075"/>
                <a:gd name="connsiteX12" fmla="*/ 0 w 50291"/>
                <a:gd name="connsiteY12" fmla="*/ 96075 h 9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291" h="96075">
                  <a:moveTo>
                    <a:pt x="0" y="96075"/>
                  </a:moveTo>
                  <a:lnTo>
                    <a:pt x="0" y="0"/>
                  </a:lnTo>
                  <a:lnTo>
                    <a:pt x="49530" y="0"/>
                  </a:lnTo>
                  <a:lnTo>
                    <a:pt x="49530" y="10668"/>
                  </a:lnTo>
                  <a:lnTo>
                    <a:pt x="12255" y="10668"/>
                  </a:lnTo>
                  <a:lnTo>
                    <a:pt x="12255" y="41529"/>
                  </a:lnTo>
                  <a:lnTo>
                    <a:pt x="46863" y="41529"/>
                  </a:lnTo>
                  <a:lnTo>
                    <a:pt x="46863" y="52134"/>
                  </a:lnTo>
                  <a:lnTo>
                    <a:pt x="12255" y="52134"/>
                  </a:lnTo>
                  <a:lnTo>
                    <a:pt x="12255" y="85344"/>
                  </a:lnTo>
                  <a:lnTo>
                    <a:pt x="50292" y="85344"/>
                  </a:lnTo>
                  <a:lnTo>
                    <a:pt x="50292" y="96075"/>
                  </a:lnTo>
                  <a:lnTo>
                    <a:pt x="0" y="96075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9430E092-C6D7-474F-A036-CA66AC282B39}"/>
                </a:ext>
              </a:extLst>
            </p:cNvPr>
            <p:cNvSpPr/>
            <p:nvPr/>
          </p:nvSpPr>
          <p:spPr>
            <a:xfrm>
              <a:off x="1804860" y="1575816"/>
              <a:ext cx="57476" cy="100076"/>
            </a:xfrm>
            <a:custGeom>
              <a:avLst/>
              <a:gdLst>
                <a:gd name="connsiteX0" fmla="*/ 43307 w 57476"/>
                <a:gd name="connsiteY0" fmla="*/ 28575 h 100076"/>
                <a:gd name="connsiteX1" fmla="*/ 40513 w 57476"/>
                <a:gd name="connsiteY1" fmla="*/ 14605 h 100076"/>
                <a:gd name="connsiteX2" fmla="*/ 29782 w 57476"/>
                <a:gd name="connsiteY2" fmla="*/ 10477 h 100076"/>
                <a:gd name="connsiteX3" fmla="*/ 15240 w 57476"/>
                <a:gd name="connsiteY3" fmla="*/ 17907 h 100076"/>
                <a:gd name="connsiteX4" fmla="*/ 12510 w 57476"/>
                <a:gd name="connsiteY4" fmla="*/ 37910 h 100076"/>
                <a:gd name="connsiteX5" fmla="*/ 12510 w 57476"/>
                <a:gd name="connsiteY5" fmla="*/ 63564 h 100076"/>
                <a:gd name="connsiteX6" fmla="*/ 29654 w 57476"/>
                <a:gd name="connsiteY6" fmla="*/ 89852 h 100076"/>
                <a:gd name="connsiteX7" fmla="*/ 44831 w 57476"/>
                <a:gd name="connsiteY7" fmla="*/ 69723 h 100076"/>
                <a:gd name="connsiteX8" fmla="*/ 57467 w 57476"/>
                <a:gd name="connsiteY8" fmla="*/ 69723 h 100076"/>
                <a:gd name="connsiteX9" fmla="*/ 30353 w 57476"/>
                <a:gd name="connsiteY9" fmla="*/ 100076 h 100076"/>
                <a:gd name="connsiteX10" fmla="*/ 0 w 57476"/>
                <a:gd name="connsiteY10" fmla="*/ 62039 h 100076"/>
                <a:gd name="connsiteX11" fmla="*/ 0 w 57476"/>
                <a:gd name="connsiteY11" fmla="*/ 34861 h 100076"/>
                <a:gd name="connsiteX12" fmla="*/ 30924 w 57476"/>
                <a:gd name="connsiteY12" fmla="*/ 0 h 100076"/>
                <a:gd name="connsiteX13" fmla="*/ 56070 w 57476"/>
                <a:gd name="connsiteY13" fmla="*/ 28511 h 100076"/>
                <a:gd name="connsiteX14" fmla="*/ 43307 w 57476"/>
                <a:gd name="connsiteY14" fmla="*/ 28511 h 10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476" h="100076">
                  <a:moveTo>
                    <a:pt x="43307" y="28575"/>
                  </a:moveTo>
                  <a:cubicBezTo>
                    <a:pt x="43434" y="23114"/>
                    <a:pt x="43053" y="17653"/>
                    <a:pt x="40513" y="14605"/>
                  </a:cubicBezTo>
                  <a:cubicBezTo>
                    <a:pt x="38036" y="11557"/>
                    <a:pt x="32321" y="10477"/>
                    <a:pt x="29782" y="10477"/>
                  </a:cubicBezTo>
                  <a:cubicBezTo>
                    <a:pt x="19621" y="10477"/>
                    <a:pt x="15685" y="16574"/>
                    <a:pt x="15240" y="17907"/>
                  </a:cubicBezTo>
                  <a:cubicBezTo>
                    <a:pt x="14922" y="18986"/>
                    <a:pt x="12510" y="21399"/>
                    <a:pt x="12510" y="37910"/>
                  </a:cubicBezTo>
                  <a:lnTo>
                    <a:pt x="12510" y="63564"/>
                  </a:lnTo>
                  <a:cubicBezTo>
                    <a:pt x="12510" y="87058"/>
                    <a:pt x="20257" y="89852"/>
                    <a:pt x="29654" y="89852"/>
                  </a:cubicBezTo>
                  <a:cubicBezTo>
                    <a:pt x="33338" y="89852"/>
                    <a:pt x="44577" y="88519"/>
                    <a:pt x="44831" y="69723"/>
                  </a:cubicBezTo>
                  <a:lnTo>
                    <a:pt x="57467" y="69723"/>
                  </a:lnTo>
                  <a:cubicBezTo>
                    <a:pt x="57975" y="100076"/>
                    <a:pt x="36639" y="100076"/>
                    <a:pt x="30353" y="100076"/>
                  </a:cubicBezTo>
                  <a:cubicBezTo>
                    <a:pt x="18415" y="100076"/>
                    <a:pt x="0" y="99251"/>
                    <a:pt x="0" y="62039"/>
                  </a:cubicBezTo>
                  <a:lnTo>
                    <a:pt x="0" y="34861"/>
                  </a:lnTo>
                  <a:cubicBezTo>
                    <a:pt x="0" y="7747"/>
                    <a:pt x="12001" y="0"/>
                    <a:pt x="30924" y="0"/>
                  </a:cubicBezTo>
                  <a:cubicBezTo>
                    <a:pt x="49911" y="0"/>
                    <a:pt x="57213" y="9843"/>
                    <a:pt x="56070" y="28511"/>
                  </a:cubicBezTo>
                  <a:lnTo>
                    <a:pt x="43307" y="28511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8" name="Volný tvar: obrazec 17">
              <a:extLst>
                <a:ext uri="{FF2B5EF4-FFF2-40B4-BE49-F238E27FC236}">
                  <a16:creationId xmlns:a16="http://schemas.microsoft.com/office/drawing/2014/main" id="{72A82114-DB08-4255-95B6-FC6A04E6BF21}"/>
                </a:ext>
              </a:extLst>
            </p:cNvPr>
            <p:cNvSpPr/>
            <p:nvPr/>
          </p:nvSpPr>
          <p:spPr>
            <a:xfrm>
              <a:off x="1882520" y="1577911"/>
              <a:ext cx="58102" cy="96075"/>
            </a:xfrm>
            <a:custGeom>
              <a:avLst/>
              <a:gdLst>
                <a:gd name="connsiteX0" fmla="*/ 0 w 58102"/>
                <a:gd name="connsiteY0" fmla="*/ 96075 h 96075"/>
                <a:gd name="connsiteX1" fmla="*/ 0 w 58102"/>
                <a:gd name="connsiteY1" fmla="*/ 0 h 96075"/>
                <a:gd name="connsiteX2" fmla="*/ 12192 w 58102"/>
                <a:gd name="connsiteY2" fmla="*/ 0 h 96075"/>
                <a:gd name="connsiteX3" fmla="*/ 12192 w 58102"/>
                <a:gd name="connsiteY3" fmla="*/ 41529 h 96075"/>
                <a:gd name="connsiteX4" fmla="*/ 45847 w 58102"/>
                <a:gd name="connsiteY4" fmla="*/ 41529 h 96075"/>
                <a:gd name="connsiteX5" fmla="*/ 45847 w 58102"/>
                <a:gd name="connsiteY5" fmla="*/ 0 h 96075"/>
                <a:gd name="connsiteX6" fmla="*/ 58102 w 58102"/>
                <a:gd name="connsiteY6" fmla="*/ 0 h 96075"/>
                <a:gd name="connsiteX7" fmla="*/ 58102 w 58102"/>
                <a:gd name="connsiteY7" fmla="*/ 96075 h 96075"/>
                <a:gd name="connsiteX8" fmla="*/ 45847 w 58102"/>
                <a:gd name="connsiteY8" fmla="*/ 96075 h 96075"/>
                <a:gd name="connsiteX9" fmla="*/ 45847 w 58102"/>
                <a:gd name="connsiteY9" fmla="*/ 52134 h 96075"/>
                <a:gd name="connsiteX10" fmla="*/ 12192 w 58102"/>
                <a:gd name="connsiteY10" fmla="*/ 52134 h 96075"/>
                <a:gd name="connsiteX11" fmla="*/ 12192 w 58102"/>
                <a:gd name="connsiteY11" fmla="*/ 96075 h 96075"/>
                <a:gd name="connsiteX12" fmla="*/ 0 w 58102"/>
                <a:gd name="connsiteY12" fmla="*/ 96075 h 9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102" h="96075">
                  <a:moveTo>
                    <a:pt x="0" y="96075"/>
                  </a:moveTo>
                  <a:lnTo>
                    <a:pt x="0" y="0"/>
                  </a:lnTo>
                  <a:lnTo>
                    <a:pt x="12192" y="0"/>
                  </a:lnTo>
                  <a:lnTo>
                    <a:pt x="12192" y="41529"/>
                  </a:lnTo>
                  <a:lnTo>
                    <a:pt x="45847" y="41529"/>
                  </a:lnTo>
                  <a:lnTo>
                    <a:pt x="45847" y="0"/>
                  </a:lnTo>
                  <a:lnTo>
                    <a:pt x="58102" y="0"/>
                  </a:lnTo>
                  <a:lnTo>
                    <a:pt x="58102" y="96075"/>
                  </a:lnTo>
                  <a:lnTo>
                    <a:pt x="45847" y="96075"/>
                  </a:lnTo>
                  <a:lnTo>
                    <a:pt x="45847" y="52134"/>
                  </a:lnTo>
                  <a:lnTo>
                    <a:pt x="12192" y="52134"/>
                  </a:lnTo>
                  <a:lnTo>
                    <a:pt x="12192" y="96075"/>
                  </a:lnTo>
                  <a:lnTo>
                    <a:pt x="0" y="96075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9" name="Volný tvar: obrazec 18">
              <a:extLst>
                <a:ext uri="{FF2B5EF4-FFF2-40B4-BE49-F238E27FC236}">
                  <a16:creationId xmlns:a16="http://schemas.microsoft.com/office/drawing/2014/main" id="{DA0657CC-20D8-4F71-98CB-224A6462B510}"/>
                </a:ext>
              </a:extLst>
            </p:cNvPr>
            <p:cNvSpPr/>
            <p:nvPr/>
          </p:nvSpPr>
          <p:spPr>
            <a:xfrm>
              <a:off x="1963927" y="1577911"/>
              <a:ext cx="65849" cy="96075"/>
            </a:xfrm>
            <a:custGeom>
              <a:avLst/>
              <a:gdLst>
                <a:gd name="connsiteX0" fmla="*/ 65849 w 65849"/>
                <a:gd name="connsiteY0" fmla="*/ 0 h 96075"/>
                <a:gd name="connsiteX1" fmla="*/ 65849 w 65849"/>
                <a:gd name="connsiteY1" fmla="*/ 96075 h 96075"/>
                <a:gd name="connsiteX2" fmla="*/ 49022 w 65849"/>
                <a:gd name="connsiteY2" fmla="*/ 96075 h 96075"/>
                <a:gd name="connsiteX3" fmla="*/ 11176 w 65849"/>
                <a:gd name="connsiteY3" fmla="*/ 12763 h 96075"/>
                <a:gd name="connsiteX4" fmla="*/ 10922 w 65849"/>
                <a:gd name="connsiteY4" fmla="*/ 12763 h 96075"/>
                <a:gd name="connsiteX5" fmla="*/ 10922 w 65849"/>
                <a:gd name="connsiteY5" fmla="*/ 96075 h 96075"/>
                <a:gd name="connsiteX6" fmla="*/ 0 w 65849"/>
                <a:gd name="connsiteY6" fmla="*/ 96075 h 96075"/>
                <a:gd name="connsiteX7" fmla="*/ 0 w 65849"/>
                <a:gd name="connsiteY7" fmla="*/ 0 h 96075"/>
                <a:gd name="connsiteX8" fmla="*/ 17336 w 65849"/>
                <a:gd name="connsiteY8" fmla="*/ 0 h 96075"/>
                <a:gd name="connsiteX9" fmla="*/ 54674 w 65849"/>
                <a:gd name="connsiteY9" fmla="*/ 82169 h 96075"/>
                <a:gd name="connsiteX10" fmla="*/ 54991 w 65849"/>
                <a:gd name="connsiteY10" fmla="*/ 82169 h 96075"/>
                <a:gd name="connsiteX11" fmla="*/ 54991 w 65849"/>
                <a:gd name="connsiteY11" fmla="*/ 0 h 96075"/>
                <a:gd name="connsiteX12" fmla="*/ 65849 w 65849"/>
                <a:gd name="connsiteY12" fmla="*/ 0 h 9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849" h="96075">
                  <a:moveTo>
                    <a:pt x="65849" y="0"/>
                  </a:moveTo>
                  <a:lnTo>
                    <a:pt x="65849" y="96075"/>
                  </a:lnTo>
                  <a:lnTo>
                    <a:pt x="49022" y="96075"/>
                  </a:lnTo>
                  <a:lnTo>
                    <a:pt x="11176" y="12763"/>
                  </a:lnTo>
                  <a:lnTo>
                    <a:pt x="10922" y="12763"/>
                  </a:lnTo>
                  <a:lnTo>
                    <a:pt x="10922" y="96075"/>
                  </a:lnTo>
                  <a:lnTo>
                    <a:pt x="0" y="96075"/>
                  </a:lnTo>
                  <a:lnTo>
                    <a:pt x="0" y="0"/>
                  </a:lnTo>
                  <a:lnTo>
                    <a:pt x="17336" y="0"/>
                  </a:lnTo>
                  <a:lnTo>
                    <a:pt x="54674" y="82169"/>
                  </a:lnTo>
                  <a:lnTo>
                    <a:pt x="54991" y="82169"/>
                  </a:lnTo>
                  <a:lnTo>
                    <a:pt x="54991" y="0"/>
                  </a:lnTo>
                  <a:lnTo>
                    <a:pt x="65849" y="0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0" name="Volný tvar: obrazec 19">
              <a:extLst>
                <a:ext uri="{FF2B5EF4-FFF2-40B4-BE49-F238E27FC236}">
                  <a16:creationId xmlns:a16="http://schemas.microsoft.com/office/drawing/2014/main" id="{37FC936E-43C4-41B6-BE8F-FC9466EFD75B}"/>
                </a:ext>
              </a:extLst>
            </p:cNvPr>
            <p:cNvSpPr/>
            <p:nvPr/>
          </p:nvSpPr>
          <p:spPr>
            <a:xfrm>
              <a:off x="2052002" y="1575942"/>
              <a:ext cx="60325" cy="99949"/>
            </a:xfrm>
            <a:custGeom>
              <a:avLst/>
              <a:gdLst>
                <a:gd name="connsiteX0" fmla="*/ 47815 w 60325"/>
                <a:gd name="connsiteY0" fmla="*/ 63437 h 99949"/>
                <a:gd name="connsiteX1" fmla="*/ 47815 w 60325"/>
                <a:gd name="connsiteY1" fmla="*/ 30988 h 99949"/>
                <a:gd name="connsiteX2" fmla="*/ 30163 w 60325"/>
                <a:gd name="connsiteY2" fmla="*/ 10224 h 99949"/>
                <a:gd name="connsiteX3" fmla="*/ 12446 w 60325"/>
                <a:gd name="connsiteY3" fmla="*/ 30988 h 99949"/>
                <a:gd name="connsiteX4" fmla="*/ 12446 w 60325"/>
                <a:gd name="connsiteY4" fmla="*/ 63437 h 99949"/>
                <a:gd name="connsiteX5" fmla="*/ 30163 w 60325"/>
                <a:gd name="connsiteY5" fmla="*/ 89726 h 99949"/>
                <a:gd name="connsiteX6" fmla="*/ 47815 w 60325"/>
                <a:gd name="connsiteY6" fmla="*/ 63437 h 99949"/>
                <a:gd name="connsiteX7" fmla="*/ 0 w 60325"/>
                <a:gd name="connsiteY7" fmla="*/ 62865 h 99949"/>
                <a:gd name="connsiteX8" fmla="*/ 0 w 60325"/>
                <a:gd name="connsiteY8" fmla="*/ 31369 h 99949"/>
                <a:gd name="connsiteX9" fmla="*/ 30163 w 60325"/>
                <a:gd name="connsiteY9" fmla="*/ 0 h 99949"/>
                <a:gd name="connsiteX10" fmla="*/ 60325 w 60325"/>
                <a:gd name="connsiteY10" fmla="*/ 31369 h 99949"/>
                <a:gd name="connsiteX11" fmla="*/ 60325 w 60325"/>
                <a:gd name="connsiteY11" fmla="*/ 62865 h 99949"/>
                <a:gd name="connsiteX12" fmla="*/ 30163 w 60325"/>
                <a:gd name="connsiteY12" fmla="*/ 99949 h 99949"/>
                <a:gd name="connsiteX13" fmla="*/ 0 w 60325"/>
                <a:gd name="connsiteY13" fmla="*/ 62865 h 9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325" h="99949">
                  <a:moveTo>
                    <a:pt x="47815" y="63437"/>
                  </a:moveTo>
                  <a:lnTo>
                    <a:pt x="47815" y="30988"/>
                  </a:lnTo>
                  <a:cubicBezTo>
                    <a:pt x="47815" y="10859"/>
                    <a:pt x="33973" y="10224"/>
                    <a:pt x="30163" y="10224"/>
                  </a:cubicBezTo>
                  <a:cubicBezTo>
                    <a:pt x="26289" y="10224"/>
                    <a:pt x="12446" y="10859"/>
                    <a:pt x="12446" y="30988"/>
                  </a:cubicBezTo>
                  <a:lnTo>
                    <a:pt x="12446" y="63437"/>
                  </a:lnTo>
                  <a:cubicBezTo>
                    <a:pt x="12446" y="84455"/>
                    <a:pt x="18542" y="89726"/>
                    <a:pt x="30163" y="89726"/>
                  </a:cubicBezTo>
                  <a:cubicBezTo>
                    <a:pt x="41720" y="89726"/>
                    <a:pt x="47815" y="84455"/>
                    <a:pt x="47815" y="63437"/>
                  </a:cubicBezTo>
                  <a:moveTo>
                    <a:pt x="0" y="62865"/>
                  </a:moveTo>
                  <a:lnTo>
                    <a:pt x="0" y="31369"/>
                  </a:lnTo>
                  <a:cubicBezTo>
                    <a:pt x="0" y="12256"/>
                    <a:pt x="9843" y="0"/>
                    <a:pt x="30163" y="0"/>
                  </a:cubicBezTo>
                  <a:cubicBezTo>
                    <a:pt x="50546" y="0"/>
                    <a:pt x="60325" y="12256"/>
                    <a:pt x="60325" y="31369"/>
                  </a:cubicBezTo>
                  <a:lnTo>
                    <a:pt x="60325" y="62865"/>
                  </a:lnTo>
                  <a:cubicBezTo>
                    <a:pt x="60325" y="89471"/>
                    <a:pt x="50546" y="99949"/>
                    <a:pt x="30163" y="99949"/>
                  </a:cubicBezTo>
                  <a:cubicBezTo>
                    <a:pt x="9843" y="100013"/>
                    <a:pt x="0" y="89471"/>
                    <a:pt x="0" y="62865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1" name="Volný tvar: obrazec 20">
              <a:extLst>
                <a:ext uri="{FF2B5EF4-FFF2-40B4-BE49-F238E27FC236}">
                  <a16:creationId xmlns:a16="http://schemas.microsoft.com/office/drawing/2014/main" id="{2DF60688-A3C7-4900-AD71-08C34EDF7177}"/>
                </a:ext>
              </a:extLst>
            </p:cNvPr>
            <p:cNvSpPr/>
            <p:nvPr/>
          </p:nvSpPr>
          <p:spPr>
            <a:xfrm>
              <a:off x="2134489" y="1577911"/>
              <a:ext cx="47434" cy="96075"/>
            </a:xfrm>
            <a:custGeom>
              <a:avLst/>
              <a:gdLst>
                <a:gd name="connsiteX0" fmla="*/ 0 w 47434"/>
                <a:gd name="connsiteY0" fmla="*/ 96075 h 96075"/>
                <a:gd name="connsiteX1" fmla="*/ 0 w 47434"/>
                <a:gd name="connsiteY1" fmla="*/ 0 h 96075"/>
                <a:gd name="connsiteX2" fmla="*/ 12192 w 47434"/>
                <a:gd name="connsiteY2" fmla="*/ 0 h 96075"/>
                <a:gd name="connsiteX3" fmla="*/ 12192 w 47434"/>
                <a:gd name="connsiteY3" fmla="*/ 85344 h 96075"/>
                <a:gd name="connsiteX4" fmla="*/ 47434 w 47434"/>
                <a:gd name="connsiteY4" fmla="*/ 85344 h 96075"/>
                <a:gd name="connsiteX5" fmla="*/ 47434 w 47434"/>
                <a:gd name="connsiteY5" fmla="*/ 96075 h 96075"/>
                <a:gd name="connsiteX6" fmla="*/ 0 w 47434"/>
                <a:gd name="connsiteY6" fmla="*/ 96075 h 9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434" h="96075">
                  <a:moveTo>
                    <a:pt x="0" y="96075"/>
                  </a:moveTo>
                  <a:lnTo>
                    <a:pt x="0" y="0"/>
                  </a:lnTo>
                  <a:lnTo>
                    <a:pt x="12192" y="0"/>
                  </a:lnTo>
                  <a:lnTo>
                    <a:pt x="12192" y="85344"/>
                  </a:lnTo>
                  <a:lnTo>
                    <a:pt x="47434" y="85344"/>
                  </a:lnTo>
                  <a:lnTo>
                    <a:pt x="47434" y="96075"/>
                  </a:lnTo>
                  <a:lnTo>
                    <a:pt x="0" y="96075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2" name="Volný tvar: obrazec 21">
              <a:extLst>
                <a:ext uri="{FF2B5EF4-FFF2-40B4-BE49-F238E27FC236}">
                  <a16:creationId xmlns:a16="http://schemas.microsoft.com/office/drawing/2014/main" id="{4630602F-EA27-4749-B4E1-08C8CE416599}"/>
                </a:ext>
              </a:extLst>
            </p:cNvPr>
            <p:cNvSpPr/>
            <p:nvPr/>
          </p:nvSpPr>
          <p:spPr>
            <a:xfrm>
              <a:off x="2196782" y="1575942"/>
              <a:ext cx="60388" cy="99949"/>
            </a:xfrm>
            <a:custGeom>
              <a:avLst/>
              <a:gdLst>
                <a:gd name="connsiteX0" fmla="*/ 47815 w 60388"/>
                <a:gd name="connsiteY0" fmla="*/ 63437 h 99949"/>
                <a:gd name="connsiteX1" fmla="*/ 47815 w 60388"/>
                <a:gd name="connsiteY1" fmla="*/ 30988 h 99949"/>
                <a:gd name="connsiteX2" fmla="*/ 30226 w 60388"/>
                <a:gd name="connsiteY2" fmla="*/ 10224 h 99949"/>
                <a:gd name="connsiteX3" fmla="*/ 12446 w 60388"/>
                <a:gd name="connsiteY3" fmla="*/ 30988 h 99949"/>
                <a:gd name="connsiteX4" fmla="*/ 12446 w 60388"/>
                <a:gd name="connsiteY4" fmla="*/ 63437 h 99949"/>
                <a:gd name="connsiteX5" fmla="*/ 30226 w 60388"/>
                <a:gd name="connsiteY5" fmla="*/ 89726 h 99949"/>
                <a:gd name="connsiteX6" fmla="*/ 47815 w 60388"/>
                <a:gd name="connsiteY6" fmla="*/ 63437 h 99949"/>
                <a:gd name="connsiteX7" fmla="*/ 0 w 60388"/>
                <a:gd name="connsiteY7" fmla="*/ 62865 h 99949"/>
                <a:gd name="connsiteX8" fmla="*/ 0 w 60388"/>
                <a:gd name="connsiteY8" fmla="*/ 31369 h 99949"/>
                <a:gd name="connsiteX9" fmla="*/ 30226 w 60388"/>
                <a:gd name="connsiteY9" fmla="*/ 0 h 99949"/>
                <a:gd name="connsiteX10" fmla="*/ 60388 w 60388"/>
                <a:gd name="connsiteY10" fmla="*/ 31369 h 99949"/>
                <a:gd name="connsiteX11" fmla="*/ 60388 w 60388"/>
                <a:gd name="connsiteY11" fmla="*/ 62865 h 99949"/>
                <a:gd name="connsiteX12" fmla="*/ 30226 w 60388"/>
                <a:gd name="connsiteY12" fmla="*/ 99949 h 99949"/>
                <a:gd name="connsiteX13" fmla="*/ 0 w 60388"/>
                <a:gd name="connsiteY13" fmla="*/ 62865 h 9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388" h="99949">
                  <a:moveTo>
                    <a:pt x="47815" y="63437"/>
                  </a:moveTo>
                  <a:lnTo>
                    <a:pt x="47815" y="30988"/>
                  </a:lnTo>
                  <a:cubicBezTo>
                    <a:pt x="47815" y="10859"/>
                    <a:pt x="34099" y="10224"/>
                    <a:pt x="30226" y="10224"/>
                  </a:cubicBezTo>
                  <a:cubicBezTo>
                    <a:pt x="26352" y="10224"/>
                    <a:pt x="12446" y="10859"/>
                    <a:pt x="12446" y="30988"/>
                  </a:cubicBezTo>
                  <a:lnTo>
                    <a:pt x="12446" y="63437"/>
                  </a:lnTo>
                  <a:cubicBezTo>
                    <a:pt x="12446" y="84455"/>
                    <a:pt x="18605" y="89726"/>
                    <a:pt x="30226" y="89726"/>
                  </a:cubicBezTo>
                  <a:cubicBezTo>
                    <a:pt x="41719" y="89726"/>
                    <a:pt x="47815" y="84455"/>
                    <a:pt x="47815" y="63437"/>
                  </a:cubicBezTo>
                  <a:moveTo>
                    <a:pt x="0" y="62865"/>
                  </a:moveTo>
                  <a:lnTo>
                    <a:pt x="0" y="31369"/>
                  </a:lnTo>
                  <a:cubicBezTo>
                    <a:pt x="0" y="12256"/>
                    <a:pt x="9906" y="0"/>
                    <a:pt x="30226" y="0"/>
                  </a:cubicBezTo>
                  <a:cubicBezTo>
                    <a:pt x="50610" y="0"/>
                    <a:pt x="60388" y="12256"/>
                    <a:pt x="60388" y="31369"/>
                  </a:cubicBezTo>
                  <a:lnTo>
                    <a:pt x="60388" y="62865"/>
                  </a:lnTo>
                  <a:cubicBezTo>
                    <a:pt x="60388" y="89471"/>
                    <a:pt x="50610" y="99949"/>
                    <a:pt x="30226" y="99949"/>
                  </a:cubicBezTo>
                  <a:cubicBezTo>
                    <a:pt x="9842" y="100013"/>
                    <a:pt x="0" y="89471"/>
                    <a:pt x="0" y="62865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3" name="Volný tvar: obrazec 22">
              <a:extLst>
                <a:ext uri="{FF2B5EF4-FFF2-40B4-BE49-F238E27FC236}">
                  <a16:creationId xmlns:a16="http://schemas.microsoft.com/office/drawing/2014/main" id="{DC4A9762-AA0D-4739-9524-490C924864A9}"/>
                </a:ext>
              </a:extLst>
            </p:cNvPr>
            <p:cNvSpPr/>
            <p:nvPr/>
          </p:nvSpPr>
          <p:spPr>
            <a:xfrm>
              <a:off x="2278189" y="1576006"/>
              <a:ext cx="60105" cy="100012"/>
            </a:xfrm>
            <a:custGeom>
              <a:avLst/>
              <a:gdLst>
                <a:gd name="connsiteX0" fmla="*/ 47117 w 60105"/>
                <a:gd name="connsiteY0" fmla="*/ 27622 h 100012"/>
                <a:gd name="connsiteX1" fmla="*/ 30099 w 60105"/>
                <a:gd name="connsiteY1" fmla="*/ 10224 h 100012"/>
                <a:gd name="connsiteX2" fmla="*/ 12383 w 60105"/>
                <a:gd name="connsiteY2" fmla="*/ 30988 h 100012"/>
                <a:gd name="connsiteX3" fmla="*/ 12383 w 60105"/>
                <a:gd name="connsiteY3" fmla="*/ 63436 h 100012"/>
                <a:gd name="connsiteX4" fmla="*/ 30099 w 60105"/>
                <a:gd name="connsiteY4" fmla="*/ 89726 h 100012"/>
                <a:gd name="connsiteX5" fmla="*/ 47244 w 60105"/>
                <a:gd name="connsiteY5" fmla="*/ 85471 h 100012"/>
                <a:gd name="connsiteX6" fmla="*/ 47244 w 60105"/>
                <a:gd name="connsiteY6" fmla="*/ 56769 h 100012"/>
                <a:gd name="connsiteX7" fmla="*/ 29591 w 60105"/>
                <a:gd name="connsiteY7" fmla="*/ 56769 h 100012"/>
                <a:gd name="connsiteX8" fmla="*/ 29591 w 60105"/>
                <a:gd name="connsiteY8" fmla="*/ 46101 h 100012"/>
                <a:gd name="connsiteX9" fmla="*/ 59563 w 60105"/>
                <a:gd name="connsiteY9" fmla="*/ 46101 h 100012"/>
                <a:gd name="connsiteX10" fmla="*/ 59563 w 60105"/>
                <a:gd name="connsiteY10" fmla="*/ 92837 h 100012"/>
                <a:gd name="connsiteX11" fmla="*/ 30163 w 60105"/>
                <a:gd name="connsiteY11" fmla="*/ 100013 h 100012"/>
                <a:gd name="connsiteX12" fmla="*/ 0 w 60105"/>
                <a:gd name="connsiteY12" fmla="*/ 62929 h 100012"/>
                <a:gd name="connsiteX13" fmla="*/ 0 w 60105"/>
                <a:gd name="connsiteY13" fmla="*/ 31432 h 100012"/>
                <a:gd name="connsiteX14" fmla="*/ 30163 w 60105"/>
                <a:gd name="connsiteY14" fmla="*/ 0 h 100012"/>
                <a:gd name="connsiteX15" fmla="*/ 60071 w 60105"/>
                <a:gd name="connsiteY15" fmla="*/ 27686 h 100012"/>
                <a:gd name="connsiteX16" fmla="*/ 47117 w 60105"/>
                <a:gd name="connsiteY16" fmla="*/ 27686 h 10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0105" h="100012">
                  <a:moveTo>
                    <a:pt x="47117" y="27622"/>
                  </a:moveTo>
                  <a:cubicBezTo>
                    <a:pt x="47117" y="16319"/>
                    <a:pt x="42482" y="10224"/>
                    <a:pt x="30099" y="10224"/>
                  </a:cubicBezTo>
                  <a:cubicBezTo>
                    <a:pt x="26226" y="10224"/>
                    <a:pt x="12383" y="10858"/>
                    <a:pt x="12383" y="30988"/>
                  </a:cubicBezTo>
                  <a:lnTo>
                    <a:pt x="12383" y="63436"/>
                  </a:lnTo>
                  <a:cubicBezTo>
                    <a:pt x="12383" y="84455"/>
                    <a:pt x="18542" y="89726"/>
                    <a:pt x="30099" y="89726"/>
                  </a:cubicBezTo>
                  <a:cubicBezTo>
                    <a:pt x="38926" y="89726"/>
                    <a:pt x="44768" y="87313"/>
                    <a:pt x="47244" y="85471"/>
                  </a:cubicBezTo>
                  <a:lnTo>
                    <a:pt x="47244" y="56769"/>
                  </a:lnTo>
                  <a:lnTo>
                    <a:pt x="29591" y="56769"/>
                  </a:lnTo>
                  <a:lnTo>
                    <a:pt x="29591" y="46101"/>
                  </a:lnTo>
                  <a:lnTo>
                    <a:pt x="59563" y="46101"/>
                  </a:lnTo>
                  <a:lnTo>
                    <a:pt x="59563" y="92837"/>
                  </a:lnTo>
                  <a:cubicBezTo>
                    <a:pt x="51689" y="97092"/>
                    <a:pt x="42545" y="100013"/>
                    <a:pt x="30163" y="100013"/>
                  </a:cubicBezTo>
                  <a:cubicBezTo>
                    <a:pt x="9843" y="100013"/>
                    <a:pt x="0" y="89535"/>
                    <a:pt x="0" y="62929"/>
                  </a:cubicBezTo>
                  <a:lnTo>
                    <a:pt x="0" y="31432"/>
                  </a:lnTo>
                  <a:cubicBezTo>
                    <a:pt x="0" y="12255"/>
                    <a:pt x="9843" y="0"/>
                    <a:pt x="30163" y="0"/>
                  </a:cubicBezTo>
                  <a:cubicBezTo>
                    <a:pt x="50864" y="0"/>
                    <a:pt x="60770" y="7620"/>
                    <a:pt x="60071" y="27686"/>
                  </a:cubicBezTo>
                  <a:lnTo>
                    <a:pt x="47117" y="27686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4" name="Volný tvar: obrazec 23">
              <a:extLst>
                <a:ext uri="{FF2B5EF4-FFF2-40B4-BE49-F238E27FC236}">
                  <a16:creationId xmlns:a16="http://schemas.microsoft.com/office/drawing/2014/main" id="{71A86528-EF8A-4052-BD1F-B3C23B08AF42}"/>
                </a:ext>
              </a:extLst>
            </p:cNvPr>
            <p:cNvSpPr/>
            <p:nvPr/>
          </p:nvSpPr>
          <p:spPr>
            <a:xfrm>
              <a:off x="2361247" y="1577911"/>
              <a:ext cx="12255" cy="96075"/>
            </a:xfrm>
            <a:custGeom>
              <a:avLst/>
              <a:gdLst>
                <a:gd name="connsiteX0" fmla="*/ 0 w 12255"/>
                <a:gd name="connsiteY0" fmla="*/ 0 h 96075"/>
                <a:gd name="connsiteX1" fmla="*/ 12255 w 12255"/>
                <a:gd name="connsiteY1" fmla="*/ 0 h 96075"/>
                <a:gd name="connsiteX2" fmla="*/ 12255 w 12255"/>
                <a:gd name="connsiteY2" fmla="*/ 96075 h 96075"/>
                <a:gd name="connsiteX3" fmla="*/ 0 w 12255"/>
                <a:gd name="connsiteY3" fmla="*/ 96075 h 9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55" h="96075">
                  <a:moveTo>
                    <a:pt x="0" y="0"/>
                  </a:moveTo>
                  <a:lnTo>
                    <a:pt x="12255" y="0"/>
                  </a:lnTo>
                  <a:lnTo>
                    <a:pt x="12255" y="96075"/>
                  </a:lnTo>
                  <a:lnTo>
                    <a:pt x="0" y="96075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5" name="Volný tvar: obrazec 24">
              <a:extLst>
                <a:ext uri="{FF2B5EF4-FFF2-40B4-BE49-F238E27FC236}">
                  <a16:creationId xmlns:a16="http://schemas.microsoft.com/office/drawing/2014/main" id="{95B71B01-6DBB-48FD-AB19-2DBAF8EC37FB}"/>
                </a:ext>
              </a:extLst>
            </p:cNvPr>
            <p:cNvSpPr/>
            <p:nvPr/>
          </p:nvSpPr>
          <p:spPr>
            <a:xfrm>
              <a:off x="2395982" y="1575816"/>
              <a:ext cx="57476" cy="100076"/>
            </a:xfrm>
            <a:custGeom>
              <a:avLst/>
              <a:gdLst>
                <a:gd name="connsiteX0" fmla="*/ 43370 w 57476"/>
                <a:gd name="connsiteY0" fmla="*/ 28575 h 100076"/>
                <a:gd name="connsiteX1" fmla="*/ 40640 w 57476"/>
                <a:gd name="connsiteY1" fmla="*/ 14605 h 100076"/>
                <a:gd name="connsiteX2" fmla="*/ 29782 w 57476"/>
                <a:gd name="connsiteY2" fmla="*/ 10477 h 100076"/>
                <a:gd name="connsiteX3" fmla="*/ 15304 w 57476"/>
                <a:gd name="connsiteY3" fmla="*/ 17907 h 100076"/>
                <a:gd name="connsiteX4" fmla="*/ 12510 w 57476"/>
                <a:gd name="connsiteY4" fmla="*/ 37910 h 100076"/>
                <a:gd name="connsiteX5" fmla="*/ 12510 w 57476"/>
                <a:gd name="connsiteY5" fmla="*/ 63564 h 100076"/>
                <a:gd name="connsiteX6" fmla="*/ 29654 w 57476"/>
                <a:gd name="connsiteY6" fmla="*/ 89852 h 100076"/>
                <a:gd name="connsiteX7" fmla="*/ 44831 w 57476"/>
                <a:gd name="connsiteY7" fmla="*/ 69723 h 100076"/>
                <a:gd name="connsiteX8" fmla="*/ 57467 w 57476"/>
                <a:gd name="connsiteY8" fmla="*/ 69723 h 100076"/>
                <a:gd name="connsiteX9" fmla="*/ 30289 w 57476"/>
                <a:gd name="connsiteY9" fmla="*/ 100076 h 100076"/>
                <a:gd name="connsiteX10" fmla="*/ 0 w 57476"/>
                <a:gd name="connsiteY10" fmla="*/ 62039 h 100076"/>
                <a:gd name="connsiteX11" fmla="*/ 0 w 57476"/>
                <a:gd name="connsiteY11" fmla="*/ 34861 h 100076"/>
                <a:gd name="connsiteX12" fmla="*/ 30861 w 57476"/>
                <a:gd name="connsiteY12" fmla="*/ 0 h 100076"/>
                <a:gd name="connsiteX13" fmla="*/ 56007 w 57476"/>
                <a:gd name="connsiteY13" fmla="*/ 28511 h 100076"/>
                <a:gd name="connsiteX14" fmla="*/ 43370 w 57476"/>
                <a:gd name="connsiteY14" fmla="*/ 28511 h 10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476" h="100076">
                  <a:moveTo>
                    <a:pt x="43370" y="28575"/>
                  </a:moveTo>
                  <a:cubicBezTo>
                    <a:pt x="43498" y="23114"/>
                    <a:pt x="43116" y="17653"/>
                    <a:pt x="40640" y="14605"/>
                  </a:cubicBezTo>
                  <a:cubicBezTo>
                    <a:pt x="38100" y="11557"/>
                    <a:pt x="32321" y="10477"/>
                    <a:pt x="29782" y="10477"/>
                  </a:cubicBezTo>
                  <a:cubicBezTo>
                    <a:pt x="19685" y="10477"/>
                    <a:pt x="15621" y="16574"/>
                    <a:pt x="15304" y="17907"/>
                  </a:cubicBezTo>
                  <a:cubicBezTo>
                    <a:pt x="14923" y="18986"/>
                    <a:pt x="12510" y="21399"/>
                    <a:pt x="12510" y="37910"/>
                  </a:cubicBezTo>
                  <a:lnTo>
                    <a:pt x="12510" y="63564"/>
                  </a:lnTo>
                  <a:cubicBezTo>
                    <a:pt x="12510" y="87058"/>
                    <a:pt x="20193" y="89852"/>
                    <a:pt x="29654" y="89852"/>
                  </a:cubicBezTo>
                  <a:cubicBezTo>
                    <a:pt x="33338" y="89852"/>
                    <a:pt x="44704" y="88519"/>
                    <a:pt x="44831" y="69723"/>
                  </a:cubicBezTo>
                  <a:lnTo>
                    <a:pt x="57467" y="69723"/>
                  </a:lnTo>
                  <a:cubicBezTo>
                    <a:pt x="57976" y="100076"/>
                    <a:pt x="36513" y="100076"/>
                    <a:pt x="30289" y="100076"/>
                  </a:cubicBezTo>
                  <a:cubicBezTo>
                    <a:pt x="18288" y="100076"/>
                    <a:pt x="0" y="99251"/>
                    <a:pt x="0" y="62039"/>
                  </a:cubicBezTo>
                  <a:lnTo>
                    <a:pt x="0" y="34861"/>
                  </a:lnTo>
                  <a:cubicBezTo>
                    <a:pt x="0" y="7747"/>
                    <a:pt x="11938" y="0"/>
                    <a:pt x="30861" y="0"/>
                  </a:cubicBezTo>
                  <a:cubicBezTo>
                    <a:pt x="49848" y="0"/>
                    <a:pt x="57150" y="9843"/>
                    <a:pt x="56007" y="28511"/>
                  </a:cubicBezTo>
                  <a:lnTo>
                    <a:pt x="43370" y="28511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6" name="Volný tvar: obrazec 25">
              <a:extLst>
                <a:ext uri="{FF2B5EF4-FFF2-40B4-BE49-F238E27FC236}">
                  <a16:creationId xmlns:a16="http://schemas.microsoft.com/office/drawing/2014/main" id="{C029139D-2F98-434B-9686-2AABBC5D1E0A}"/>
                </a:ext>
              </a:extLst>
            </p:cNvPr>
            <p:cNvSpPr/>
            <p:nvPr/>
          </p:nvSpPr>
          <p:spPr>
            <a:xfrm>
              <a:off x="2473261" y="1577911"/>
              <a:ext cx="61976" cy="96075"/>
            </a:xfrm>
            <a:custGeom>
              <a:avLst/>
              <a:gdLst>
                <a:gd name="connsiteX0" fmla="*/ 0 w 61976"/>
                <a:gd name="connsiteY0" fmla="*/ 96075 h 96075"/>
                <a:gd name="connsiteX1" fmla="*/ 0 w 61976"/>
                <a:gd name="connsiteY1" fmla="*/ 0 h 96075"/>
                <a:gd name="connsiteX2" fmla="*/ 12192 w 61976"/>
                <a:gd name="connsiteY2" fmla="*/ 0 h 96075"/>
                <a:gd name="connsiteX3" fmla="*/ 12192 w 61976"/>
                <a:gd name="connsiteY3" fmla="*/ 42164 h 96075"/>
                <a:gd name="connsiteX4" fmla="*/ 12637 w 61976"/>
                <a:gd name="connsiteY4" fmla="*/ 42164 h 96075"/>
                <a:gd name="connsiteX5" fmla="*/ 46165 w 61976"/>
                <a:gd name="connsiteY5" fmla="*/ 0 h 96075"/>
                <a:gd name="connsiteX6" fmla="*/ 59944 w 61976"/>
                <a:gd name="connsiteY6" fmla="*/ 0 h 96075"/>
                <a:gd name="connsiteX7" fmla="*/ 25083 w 61976"/>
                <a:gd name="connsiteY7" fmla="*/ 43371 h 96075"/>
                <a:gd name="connsiteX8" fmla="*/ 61976 w 61976"/>
                <a:gd name="connsiteY8" fmla="*/ 96075 h 96075"/>
                <a:gd name="connsiteX9" fmla="*/ 46292 w 61976"/>
                <a:gd name="connsiteY9" fmla="*/ 96075 h 96075"/>
                <a:gd name="connsiteX10" fmla="*/ 12637 w 61976"/>
                <a:gd name="connsiteY10" fmla="*/ 45847 h 96075"/>
                <a:gd name="connsiteX11" fmla="*/ 12192 w 61976"/>
                <a:gd name="connsiteY11" fmla="*/ 45847 h 96075"/>
                <a:gd name="connsiteX12" fmla="*/ 12192 w 61976"/>
                <a:gd name="connsiteY12" fmla="*/ 96075 h 96075"/>
                <a:gd name="connsiteX13" fmla="*/ 0 w 61976"/>
                <a:gd name="connsiteY13" fmla="*/ 96075 h 9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76" h="96075">
                  <a:moveTo>
                    <a:pt x="0" y="96075"/>
                  </a:moveTo>
                  <a:lnTo>
                    <a:pt x="0" y="0"/>
                  </a:lnTo>
                  <a:lnTo>
                    <a:pt x="12192" y="0"/>
                  </a:lnTo>
                  <a:lnTo>
                    <a:pt x="12192" y="42164"/>
                  </a:lnTo>
                  <a:lnTo>
                    <a:pt x="12637" y="42164"/>
                  </a:lnTo>
                  <a:lnTo>
                    <a:pt x="46165" y="0"/>
                  </a:lnTo>
                  <a:lnTo>
                    <a:pt x="59944" y="0"/>
                  </a:lnTo>
                  <a:lnTo>
                    <a:pt x="25083" y="43371"/>
                  </a:lnTo>
                  <a:lnTo>
                    <a:pt x="61976" y="96075"/>
                  </a:lnTo>
                  <a:lnTo>
                    <a:pt x="46292" y="96075"/>
                  </a:lnTo>
                  <a:lnTo>
                    <a:pt x="12637" y="45847"/>
                  </a:lnTo>
                  <a:lnTo>
                    <a:pt x="12192" y="45847"/>
                  </a:lnTo>
                  <a:lnTo>
                    <a:pt x="12192" y="96075"/>
                  </a:lnTo>
                  <a:lnTo>
                    <a:pt x="0" y="96075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7" name="Volný tvar: obrazec 26">
              <a:extLst>
                <a:ext uri="{FF2B5EF4-FFF2-40B4-BE49-F238E27FC236}">
                  <a16:creationId xmlns:a16="http://schemas.microsoft.com/office/drawing/2014/main" id="{FE500FD9-E548-47C9-B1CA-EE4FE1EA6F35}"/>
                </a:ext>
              </a:extLst>
            </p:cNvPr>
            <p:cNvSpPr/>
            <p:nvPr/>
          </p:nvSpPr>
          <p:spPr>
            <a:xfrm>
              <a:off x="2552319" y="1553019"/>
              <a:ext cx="50228" cy="120967"/>
            </a:xfrm>
            <a:custGeom>
              <a:avLst/>
              <a:gdLst>
                <a:gd name="connsiteX0" fmla="*/ 44514 w 50228"/>
                <a:gd name="connsiteY0" fmla="*/ 0 h 120967"/>
                <a:gd name="connsiteX1" fmla="*/ 27876 w 50228"/>
                <a:gd name="connsiteY1" fmla="*/ 14160 h 120967"/>
                <a:gd name="connsiteX2" fmla="*/ 18224 w 50228"/>
                <a:gd name="connsiteY2" fmla="*/ 14160 h 120967"/>
                <a:gd name="connsiteX3" fmla="*/ 29020 w 50228"/>
                <a:gd name="connsiteY3" fmla="*/ 0 h 120967"/>
                <a:gd name="connsiteX4" fmla="*/ 44514 w 50228"/>
                <a:gd name="connsiteY4" fmla="*/ 0 h 120967"/>
                <a:gd name="connsiteX5" fmla="*/ 0 w 50228"/>
                <a:gd name="connsiteY5" fmla="*/ 120967 h 120967"/>
                <a:gd name="connsiteX6" fmla="*/ 0 w 50228"/>
                <a:gd name="connsiteY6" fmla="*/ 24892 h 120967"/>
                <a:gd name="connsiteX7" fmla="*/ 49467 w 50228"/>
                <a:gd name="connsiteY7" fmla="*/ 24892 h 120967"/>
                <a:gd name="connsiteX8" fmla="*/ 49467 w 50228"/>
                <a:gd name="connsiteY8" fmla="*/ 35560 h 120967"/>
                <a:gd name="connsiteX9" fmla="*/ 12255 w 50228"/>
                <a:gd name="connsiteY9" fmla="*/ 35560 h 120967"/>
                <a:gd name="connsiteX10" fmla="*/ 12255 w 50228"/>
                <a:gd name="connsiteY10" fmla="*/ 66421 h 120967"/>
                <a:gd name="connsiteX11" fmla="*/ 46799 w 50228"/>
                <a:gd name="connsiteY11" fmla="*/ 66421 h 120967"/>
                <a:gd name="connsiteX12" fmla="*/ 46799 w 50228"/>
                <a:gd name="connsiteY12" fmla="*/ 77026 h 120967"/>
                <a:gd name="connsiteX13" fmla="*/ 12255 w 50228"/>
                <a:gd name="connsiteY13" fmla="*/ 77026 h 120967"/>
                <a:gd name="connsiteX14" fmla="*/ 12255 w 50228"/>
                <a:gd name="connsiteY14" fmla="*/ 110236 h 120967"/>
                <a:gd name="connsiteX15" fmla="*/ 50229 w 50228"/>
                <a:gd name="connsiteY15" fmla="*/ 110236 h 120967"/>
                <a:gd name="connsiteX16" fmla="*/ 50229 w 50228"/>
                <a:gd name="connsiteY16" fmla="*/ 120904 h 120967"/>
                <a:gd name="connsiteX17" fmla="*/ 0 w 50228"/>
                <a:gd name="connsiteY17" fmla="*/ 120904 h 1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228" h="120967">
                  <a:moveTo>
                    <a:pt x="44514" y="0"/>
                  </a:moveTo>
                  <a:lnTo>
                    <a:pt x="27876" y="14160"/>
                  </a:lnTo>
                  <a:lnTo>
                    <a:pt x="18224" y="14160"/>
                  </a:lnTo>
                  <a:lnTo>
                    <a:pt x="29020" y="0"/>
                  </a:lnTo>
                  <a:lnTo>
                    <a:pt x="44514" y="0"/>
                  </a:lnTo>
                  <a:moveTo>
                    <a:pt x="0" y="120967"/>
                  </a:moveTo>
                  <a:lnTo>
                    <a:pt x="0" y="24892"/>
                  </a:lnTo>
                  <a:lnTo>
                    <a:pt x="49467" y="24892"/>
                  </a:lnTo>
                  <a:lnTo>
                    <a:pt x="49467" y="35560"/>
                  </a:lnTo>
                  <a:lnTo>
                    <a:pt x="12255" y="35560"/>
                  </a:lnTo>
                  <a:lnTo>
                    <a:pt x="12255" y="66421"/>
                  </a:lnTo>
                  <a:lnTo>
                    <a:pt x="46799" y="66421"/>
                  </a:lnTo>
                  <a:lnTo>
                    <a:pt x="46799" y="77026"/>
                  </a:lnTo>
                  <a:lnTo>
                    <a:pt x="12255" y="77026"/>
                  </a:lnTo>
                  <a:lnTo>
                    <a:pt x="12255" y="110236"/>
                  </a:lnTo>
                  <a:lnTo>
                    <a:pt x="50229" y="110236"/>
                  </a:lnTo>
                  <a:lnTo>
                    <a:pt x="50229" y="120904"/>
                  </a:lnTo>
                  <a:lnTo>
                    <a:pt x="0" y="120904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8" name="Volný tvar: obrazec 27">
              <a:extLst>
                <a:ext uri="{FF2B5EF4-FFF2-40B4-BE49-F238E27FC236}">
                  <a16:creationId xmlns:a16="http://schemas.microsoft.com/office/drawing/2014/main" id="{C80E7297-B5B7-45AC-82F6-C3895E164F3F}"/>
                </a:ext>
              </a:extLst>
            </p:cNvPr>
            <p:cNvSpPr/>
            <p:nvPr/>
          </p:nvSpPr>
          <p:spPr>
            <a:xfrm>
              <a:off x="1665541" y="1728597"/>
              <a:ext cx="57476" cy="100012"/>
            </a:xfrm>
            <a:custGeom>
              <a:avLst/>
              <a:gdLst>
                <a:gd name="connsiteX0" fmla="*/ 43370 w 57476"/>
                <a:gd name="connsiteY0" fmla="*/ 28448 h 100012"/>
                <a:gd name="connsiteX1" fmla="*/ 40576 w 57476"/>
                <a:gd name="connsiteY1" fmla="*/ 14478 h 100012"/>
                <a:gd name="connsiteX2" fmla="*/ 29782 w 57476"/>
                <a:gd name="connsiteY2" fmla="*/ 10351 h 100012"/>
                <a:gd name="connsiteX3" fmla="*/ 15304 w 57476"/>
                <a:gd name="connsiteY3" fmla="*/ 17843 h 100012"/>
                <a:gd name="connsiteX4" fmla="*/ 12510 w 57476"/>
                <a:gd name="connsiteY4" fmla="*/ 37783 h 100012"/>
                <a:gd name="connsiteX5" fmla="*/ 12510 w 57476"/>
                <a:gd name="connsiteY5" fmla="*/ 63436 h 100012"/>
                <a:gd name="connsiteX6" fmla="*/ 29654 w 57476"/>
                <a:gd name="connsiteY6" fmla="*/ 89789 h 100012"/>
                <a:gd name="connsiteX7" fmla="*/ 44831 w 57476"/>
                <a:gd name="connsiteY7" fmla="*/ 69660 h 100012"/>
                <a:gd name="connsiteX8" fmla="*/ 57467 w 57476"/>
                <a:gd name="connsiteY8" fmla="*/ 69660 h 100012"/>
                <a:gd name="connsiteX9" fmla="*/ 30289 w 57476"/>
                <a:gd name="connsiteY9" fmla="*/ 100013 h 100012"/>
                <a:gd name="connsiteX10" fmla="*/ 0 w 57476"/>
                <a:gd name="connsiteY10" fmla="*/ 62039 h 100012"/>
                <a:gd name="connsiteX11" fmla="*/ 0 w 57476"/>
                <a:gd name="connsiteY11" fmla="*/ 34861 h 100012"/>
                <a:gd name="connsiteX12" fmla="*/ 30861 w 57476"/>
                <a:gd name="connsiteY12" fmla="*/ 0 h 100012"/>
                <a:gd name="connsiteX13" fmla="*/ 56007 w 57476"/>
                <a:gd name="connsiteY13" fmla="*/ 28448 h 100012"/>
                <a:gd name="connsiteX14" fmla="*/ 43370 w 57476"/>
                <a:gd name="connsiteY14" fmla="*/ 28448 h 10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476" h="100012">
                  <a:moveTo>
                    <a:pt x="43370" y="28448"/>
                  </a:moveTo>
                  <a:cubicBezTo>
                    <a:pt x="43498" y="22987"/>
                    <a:pt x="43053" y="17526"/>
                    <a:pt x="40576" y="14478"/>
                  </a:cubicBezTo>
                  <a:cubicBezTo>
                    <a:pt x="38036" y="11430"/>
                    <a:pt x="32258" y="10351"/>
                    <a:pt x="29782" y="10351"/>
                  </a:cubicBezTo>
                  <a:cubicBezTo>
                    <a:pt x="19621" y="10351"/>
                    <a:pt x="15748" y="16510"/>
                    <a:pt x="15304" y="17843"/>
                  </a:cubicBezTo>
                  <a:cubicBezTo>
                    <a:pt x="14859" y="18860"/>
                    <a:pt x="12510" y="21273"/>
                    <a:pt x="12510" y="37783"/>
                  </a:cubicBezTo>
                  <a:lnTo>
                    <a:pt x="12510" y="63436"/>
                  </a:lnTo>
                  <a:cubicBezTo>
                    <a:pt x="12510" y="86995"/>
                    <a:pt x="20129" y="89789"/>
                    <a:pt x="29654" y="89789"/>
                  </a:cubicBezTo>
                  <a:cubicBezTo>
                    <a:pt x="33274" y="89789"/>
                    <a:pt x="44704" y="88455"/>
                    <a:pt x="44831" y="69660"/>
                  </a:cubicBezTo>
                  <a:lnTo>
                    <a:pt x="57467" y="69660"/>
                  </a:lnTo>
                  <a:cubicBezTo>
                    <a:pt x="57976" y="100013"/>
                    <a:pt x="36639" y="100013"/>
                    <a:pt x="30289" y="100013"/>
                  </a:cubicBezTo>
                  <a:cubicBezTo>
                    <a:pt x="18351" y="100013"/>
                    <a:pt x="0" y="99251"/>
                    <a:pt x="0" y="62039"/>
                  </a:cubicBezTo>
                  <a:lnTo>
                    <a:pt x="0" y="34861"/>
                  </a:lnTo>
                  <a:cubicBezTo>
                    <a:pt x="0" y="7747"/>
                    <a:pt x="12001" y="0"/>
                    <a:pt x="30861" y="0"/>
                  </a:cubicBezTo>
                  <a:cubicBezTo>
                    <a:pt x="49911" y="0"/>
                    <a:pt x="57213" y="9842"/>
                    <a:pt x="56007" y="28448"/>
                  </a:cubicBezTo>
                  <a:lnTo>
                    <a:pt x="43370" y="28448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55FC1D95-5976-424B-AFF7-A70241D11B06}"/>
                </a:ext>
              </a:extLst>
            </p:cNvPr>
            <p:cNvSpPr/>
            <p:nvPr/>
          </p:nvSpPr>
          <p:spPr>
            <a:xfrm>
              <a:off x="1742757" y="1730565"/>
              <a:ext cx="50291" cy="96011"/>
            </a:xfrm>
            <a:custGeom>
              <a:avLst/>
              <a:gdLst>
                <a:gd name="connsiteX0" fmla="*/ 0 w 50291"/>
                <a:gd name="connsiteY0" fmla="*/ 96012 h 96011"/>
                <a:gd name="connsiteX1" fmla="*/ 0 w 50291"/>
                <a:gd name="connsiteY1" fmla="*/ 0 h 96011"/>
                <a:gd name="connsiteX2" fmla="*/ 49403 w 50291"/>
                <a:gd name="connsiteY2" fmla="*/ 0 h 96011"/>
                <a:gd name="connsiteX3" fmla="*/ 49403 w 50291"/>
                <a:gd name="connsiteY3" fmla="*/ 10668 h 96011"/>
                <a:gd name="connsiteX4" fmla="*/ 12255 w 50291"/>
                <a:gd name="connsiteY4" fmla="*/ 10668 h 96011"/>
                <a:gd name="connsiteX5" fmla="*/ 12255 w 50291"/>
                <a:gd name="connsiteY5" fmla="*/ 41529 h 96011"/>
                <a:gd name="connsiteX6" fmla="*/ 46799 w 50291"/>
                <a:gd name="connsiteY6" fmla="*/ 41529 h 96011"/>
                <a:gd name="connsiteX7" fmla="*/ 46799 w 50291"/>
                <a:gd name="connsiteY7" fmla="*/ 52133 h 96011"/>
                <a:gd name="connsiteX8" fmla="*/ 12255 w 50291"/>
                <a:gd name="connsiteY8" fmla="*/ 52133 h 96011"/>
                <a:gd name="connsiteX9" fmla="*/ 12255 w 50291"/>
                <a:gd name="connsiteY9" fmla="*/ 85408 h 96011"/>
                <a:gd name="connsiteX10" fmla="*/ 50292 w 50291"/>
                <a:gd name="connsiteY10" fmla="*/ 85408 h 96011"/>
                <a:gd name="connsiteX11" fmla="*/ 50292 w 50291"/>
                <a:gd name="connsiteY11" fmla="*/ 96012 h 96011"/>
                <a:gd name="connsiteX12" fmla="*/ 0 w 50291"/>
                <a:gd name="connsiteY12" fmla="*/ 96012 h 9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291" h="96011">
                  <a:moveTo>
                    <a:pt x="0" y="96012"/>
                  </a:moveTo>
                  <a:lnTo>
                    <a:pt x="0" y="0"/>
                  </a:lnTo>
                  <a:lnTo>
                    <a:pt x="49403" y="0"/>
                  </a:lnTo>
                  <a:lnTo>
                    <a:pt x="49403" y="10668"/>
                  </a:lnTo>
                  <a:lnTo>
                    <a:pt x="12255" y="10668"/>
                  </a:lnTo>
                  <a:lnTo>
                    <a:pt x="12255" y="41529"/>
                  </a:lnTo>
                  <a:lnTo>
                    <a:pt x="46799" y="41529"/>
                  </a:lnTo>
                  <a:lnTo>
                    <a:pt x="46799" y="52133"/>
                  </a:lnTo>
                  <a:lnTo>
                    <a:pt x="12255" y="52133"/>
                  </a:lnTo>
                  <a:lnTo>
                    <a:pt x="12255" y="85408"/>
                  </a:lnTo>
                  <a:lnTo>
                    <a:pt x="50292" y="85408"/>
                  </a:lnTo>
                  <a:lnTo>
                    <a:pt x="50292" y="96012"/>
                  </a:lnTo>
                  <a:lnTo>
                    <a:pt x="0" y="96012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0" name="Volný tvar: obrazec 29">
              <a:extLst>
                <a:ext uri="{FF2B5EF4-FFF2-40B4-BE49-F238E27FC236}">
                  <a16:creationId xmlns:a16="http://schemas.microsoft.com/office/drawing/2014/main" id="{96C0010A-2236-4AEE-A53F-EF1F21AA6157}"/>
                </a:ext>
              </a:extLst>
            </p:cNvPr>
            <p:cNvSpPr/>
            <p:nvPr/>
          </p:nvSpPr>
          <p:spPr>
            <a:xfrm>
              <a:off x="1812480" y="1730565"/>
              <a:ext cx="65786" cy="96011"/>
            </a:xfrm>
            <a:custGeom>
              <a:avLst/>
              <a:gdLst>
                <a:gd name="connsiteX0" fmla="*/ 65786 w 65786"/>
                <a:gd name="connsiteY0" fmla="*/ 0 h 96011"/>
                <a:gd name="connsiteX1" fmla="*/ 65786 w 65786"/>
                <a:gd name="connsiteY1" fmla="*/ 96012 h 96011"/>
                <a:gd name="connsiteX2" fmla="*/ 49022 w 65786"/>
                <a:gd name="connsiteY2" fmla="*/ 96012 h 96011"/>
                <a:gd name="connsiteX3" fmla="*/ 11113 w 65786"/>
                <a:gd name="connsiteY3" fmla="*/ 12827 h 96011"/>
                <a:gd name="connsiteX4" fmla="*/ 10922 w 65786"/>
                <a:gd name="connsiteY4" fmla="*/ 12827 h 96011"/>
                <a:gd name="connsiteX5" fmla="*/ 10922 w 65786"/>
                <a:gd name="connsiteY5" fmla="*/ 96012 h 96011"/>
                <a:gd name="connsiteX6" fmla="*/ 0 w 65786"/>
                <a:gd name="connsiteY6" fmla="*/ 96012 h 96011"/>
                <a:gd name="connsiteX7" fmla="*/ 0 w 65786"/>
                <a:gd name="connsiteY7" fmla="*/ 0 h 96011"/>
                <a:gd name="connsiteX8" fmla="*/ 17272 w 65786"/>
                <a:gd name="connsiteY8" fmla="*/ 0 h 96011"/>
                <a:gd name="connsiteX9" fmla="*/ 54546 w 65786"/>
                <a:gd name="connsiteY9" fmla="*/ 82233 h 96011"/>
                <a:gd name="connsiteX10" fmla="*/ 54927 w 65786"/>
                <a:gd name="connsiteY10" fmla="*/ 82233 h 96011"/>
                <a:gd name="connsiteX11" fmla="*/ 54927 w 65786"/>
                <a:gd name="connsiteY11" fmla="*/ 0 h 96011"/>
                <a:gd name="connsiteX12" fmla="*/ 65786 w 65786"/>
                <a:gd name="connsiteY12" fmla="*/ 0 h 9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786" h="96011">
                  <a:moveTo>
                    <a:pt x="65786" y="0"/>
                  </a:moveTo>
                  <a:lnTo>
                    <a:pt x="65786" y="96012"/>
                  </a:lnTo>
                  <a:lnTo>
                    <a:pt x="49022" y="96012"/>
                  </a:lnTo>
                  <a:lnTo>
                    <a:pt x="11113" y="12827"/>
                  </a:lnTo>
                  <a:lnTo>
                    <a:pt x="10922" y="12827"/>
                  </a:lnTo>
                  <a:lnTo>
                    <a:pt x="10922" y="96012"/>
                  </a:lnTo>
                  <a:lnTo>
                    <a:pt x="0" y="96012"/>
                  </a:lnTo>
                  <a:lnTo>
                    <a:pt x="0" y="0"/>
                  </a:lnTo>
                  <a:lnTo>
                    <a:pt x="17272" y="0"/>
                  </a:lnTo>
                  <a:lnTo>
                    <a:pt x="54546" y="82233"/>
                  </a:lnTo>
                  <a:lnTo>
                    <a:pt x="54927" y="82233"/>
                  </a:lnTo>
                  <a:lnTo>
                    <a:pt x="54927" y="0"/>
                  </a:lnTo>
                  <a:lnTo>
                    <a:pt x="65786" y="0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1" name="Volný tvar: obrazec 30">
              <a:extLst>
                <a:ext uri="{FF2B5EF4-FFF2-40B4-BE49-F238E27FC236}">
                  <a16:creationId xmlns:a16="http://schemas.microsoft.com/office/drawing/2014/main" id="{02C3D328-60D8-463D-9919-60AE02C043F0}"/>
                </a:ext>
              </a:extLst>
            </p:cNvPr>
            <p:cNvSpPr/>
            <p:nvPr/>
          </p:nvSpPr>
          <p:spPr>
            <a:xfrm>
              <a:off x="1895919" y="1730565"/>
              <a:ext cx="62801" cy="96011"/>
            </a:xfrm>
            <a:custGeom>
              <a:avLst/>
              <a:gdLst>
                <a:gd name="connsiteX0" fmla="*/ 62801 w 62801"/>
                <a:gd name="connsiteY0" fmla="*/ 0 h 96011"/>
                <a:gd name="connsiteX1" fmla="*/ 62801 w 62801"/>
                <a:gd name="connsiteY1" fmla="*/ 10605 h 96011"/>
                <a:gd name="connsiteX2" fmla="*/ 37529 w 62801"/>
                <a:gd name="connsiteY2" fmla="*/ 10605 h 96011"/>
                <a:gd name="connsiteX3" fmla="*/ 37529 w 62801"/>
                <a:gd name="connsiteY3" fmla="*/ 96012 h 96011"/>
                <a:gd name="connsiteX4" fmla="*/ 25273 w 62801"/>
                <a:gd name="connsiteY4" fmla="*/ 96012 h 96011"/>
                <a:gd name="connsiteX5" fmla="*/ 25273 w 62801"/>
                <a:gd name="connsiteY5" fmla="*/ 10605 h 96011"/>
                <a:gd name="connsiteX6" fmla="*/ 0 w 62801"/>
                <a:gd name="connsiteY6" fmla="*/ 10605 h 96011"/>
                <a:gd name="connsiteX7" fmla="*/ 0 w 62801"/>
                <a:gd name="connsiteY7" fmla="*/ 0 h 96011"/>
                <a:gd name="connsiteX8" fmla="*/ 62801 w 62801"/>
                <a:gd name="connsiteY8" fmla="*/ 0 h 9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01" h="96011">
                  <a:moveTo>
                    <a:pt x="62801" y="0"/>
                  </a:moveTo>
                  <a:lnTo>
                    <a:pt x="62801" y="10605"/>
                  </a:lnTo>
                  <a:lnTo>
                    <a:pt x="37529" y="10605"/>
                  </a:lnTo>
                  <a:lnTo>
                    <a:pt x="37529" y="96012"/>
                  </a:lnTo>
                  <a:lnTo>
                    <a:pt x="25273" y="96012"/>
                  </a:lnTo>
                  <a:lnTo>
                    <a:pt x="25273" y="10605"/>
                  </a:lnTo>
                  <a:lnTo>
                    <a:pt x="0" y="10605"/>
                  </a:lnTo>
                  <a:lnTo>
                    <a:pt x="0" y="0"/>
                  </a:lnTo>
                  <a:lnTo>
                    <a:pt x="62801" y="0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2" name="Volný tvar: obrazec 31">
              <a:extLst>
                <a:ext uri="{FF2B5EF4-FFF2-40B4-BE49-F238E27FC236}">
                  <a16:creationId xmlns:a16="http://schemas.microsoft.com/office/drawing/2014/main" id="{FC254CA9-04B5-4880-BD9D-B2F39230BC46}"/>
                </a:ext>
              </a:extLst>
            </p:cNvPr>
            <p:cNvSpPr/>
            <p:nvPr/>
          </p:nvSpPr>
          <p:spPr>
            <a:xfrm>
              <a:off x="1975992" y="1730565"/>
              <a:ext cx="57530" cy="96075"/>
            </a:xfrm>
            <a:custGeom>
              <a:avLst/>
              <a:gdLst>
                <a:gd name="connsiteX0" fmla="*/ 12192 w 57530"/>
                <a:gd name="connsiteY0" fmla="*/ 41211 h 96075"/>
                <a:gd name="connsiteX1" fmla="*/ 30607 w 57530"/>
                <a:gd name="connsiteY1" fmla="*/ 41211 h 96075"/>
                <a:gd name="connsiteX2" fmla="*/ 43624 w 57530"/>
                <a:gd name="connsiteY2" fmla="*/ 25273 h 96075"/>
                <a:gd name="connsiteX3" fmla="*/ 30798 w 57530"/>
                <a:gd name="connsiteY3" fmla="*/ 10605 h 96075"/>
                <a:gd name="connsiteX4" fmla="*/ 12255 w 57530"/>
                <a:gd name="connsiteY4" fmla="*/ 10605 h 96075"/>
                <a:gd name="connsiteX5" fmla="*/ 12255 w 57530"/>
                <a:gd name="connsiteY5" fmla="*/ 41211 h 96075"/>
                <a:gd name="connsiteX6" fmla="*/ 12192 w 57530"/>
                <a:gd name="connsiteY6" fmla="*/ 51880 h 96075"/>
                <a:gd name="connsiteX7" fmla="*/ 12192 w 57530"/>
                <a:gd name="connsiteY7" fmla="*/ 96012 h 96075"/>
                <a:gd name="connsiteX8" fmla="*/ 0 w 57530"/>
                <a:gd name="connsiteY8" fmla="*/ 96012 h 96075"/>
                <a:gd name="connsiteX9" fmla="*/ 0 w 57530"/>
                <a:gd name="connsiteY9" fmla="*/ 0 h 96075"/>
                <a:gd name="connsiteX10" fmla="*/ 33084 w 57530"/>
                <a:gd name="connsiteY10" fmla="*/ 0 h 96075"/>
                <a:gd name="connsiteX11" fmla="*/ 56071 w 57530"/>
                <a:gd name="connsiteY11" fmla="*/ 23939 h 96075"/>
                <a:gd name="connsiteX12" fmla="*/ 38545 w 57530"/>
                <a:gd name="connsiteY12" fmla="*/ 45911 h 96075"/>
                <a:gd name="connsiteX13" fmla="*/ 38545 w 57530"/>
                <a:gd name="connsiteY13" fmla="*/ 46164 h 96075"/>
                <a:gd name="connsiteX14" fmla="*/ 54165 w 57530"/>
                <a:gd name="connsiteY14" fmla="*/ 70930 h 96075"/>
                <a:gd name="connsiteX15" fmla="*/ 57531 w 57530"/>
                <a:gd name="connsiteY15" fmla="*/ 96076 h 96075"/>
                <a:gd name="connsiteX16" fmla="*/ 44704 w 57530"/>
                <a:gd name="connsiteY16" fmla="*/ 96076 h 96075"/>
                <a:gd name="connsiteX17" fmla="*/ 41021 w 57530"/>
                <a:gd name="connsiteY17" fmla="*/ 64199 h 96075"/>
                <a:gd name="connsiteX18" fmla="*/ 26480 w 57530"/>
                <a:gd name="connsiteY18" fmla="*/ 51943 h 96075"/>
                <a:gd name="connsiteX19" fmla="*/ 12192 w 57530"/>
                <a:gd name="connsiteY19" fmla="*/ 51943 h 9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7530" h="96075">
                  <a:moveTo>
                    <a:pt x="12192" y="41211"/>
                  </a:moveTo>
                  <a:lnTo>
                    <a:pt x="30607" y="41211"/>
                  </a:lnTo>
                  <a:cubicBezTo>
                    <a:pt x="39434" y="41211"/>
                    <a:pt x="43624" y="33655"/>
                    <a:pt x="43624" y="25273"/>
                  </a:cubicBezTo>
                  <a:cubicBezTo>
                    <a:pt x="43624" y="18288"/>
                    <a:pt x="40068" y="10605"/>
                    <a:pt x="30798" y="10605"/>
                  </a:cubicBezTo>
                  <a:lnTo>
                    <a:pt x="12255" y="10605"/>
                  </a:lnTo>
                  <a:lnTo>
                    <a:pt x="12255" y="41211"/>
                  </a:lnTo>
                  <a:moveTo>
                    <a:pt x="12192" y="51880"/>
                  </a:moveTo>
                  <a:lnTo>
                    <a:pt x="12192" y="96012"/>
                  </a:lnTo>
                  <a:lnTo>
                    <a:pt x="0" y="96012"/>
                  </a:lnTo>
                  <a:lnTo>
                    <a:pt x="0" y="0"/>
                  </a:lnTo>
                  <a:lnTo>
                    <a:pt x="33084" y="0"/>
                  </a:lnTo>
                  <a:cubicBezTo>
                    <a:pt x="50102" y="0"/>
                    <a:pt x="56071" y="11938"/>
                    <a:pt x="56071" y="23939"/>
                  </a:cubicBezTo>
                  <a:cubicBezTo>
                    <a:pt x="56071" y="35242"/>
                    <a:pt x="49784" y="43879"/>
                    <a:pt x="38545" y="45911"/>
                  </a:cubicBezTo>
                  <a:lnTo>
                    <a:pt x="38545" y="46164"/>
                  </a:lnTo>
                  <a:cubicBezTo>
                    <a:pt x="49593" y="47942"/>
                    <a:pt x="53530" y="51626"/>
                    <a:pt x="54165" y="70930"/>
                  </a:cubicBezTo>
                  <a:cubicBezTo>
                    <a:pt x="54293" y="75057"/>
                    <a:pt x="55690" y="90107"/>
                    <a:pt x="57531" y="96076"/>
                  </a:cubicBezTo>
                  <a:lnTo>
                    <a:pt x="44704" y="96076"/>
                  </a:lnTo>
                  <a:cubicBezTo>
                    <a:pt x="41339" y="89471"/>
                    <a:pt x="42037" y="76962"/>
                    <a:pt x="41021" y="64199"/>
                  </a:cubicBezTo>
                  <a:cubicBezTo>
                    <a:pt x="40005" y="52451"/>
                    <a:pt x="30671" y="51943"/>
                    <a:pt x="26480" y="51943"/>
                  </a:cubicBezTo>
                  <a:lnTo>
                    <a:pt x="12192" y="51943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3" name="Volný tvar: obrazec 32">
              <a:extLst>
                <a:ext uri="{FF2B5EF4-FFF2-40B4-BE49-F238E27FC236}">
                  <a16:creationId xmlns:a16="http://schemas.microsoft.com/office/drawing/2014/main" id="{DE3ED5FD-2AF6-42E5-9792-99E68F3BC071}"/>
                </a:ext>
              </a:extLst>
            </p:cNvPr>
            <p:cNvSpPr/>
            <p:nvPr/>
          </p:nvSpPr>
          <p:spPr>
            <a:xfrm>
              <a:off x="2051939" y="1730565"/>
              <a:ext cx="60451" cy="97980"/>
            </a:xfrm>
            <a:custGeom>
              <a:avLst/>
              <a:gdLst>
                <a:gd name="connsiteX0" fmla="*/ 0 w 60451"/>
                <a:gd name="connsiteY0" fmla="*/ 0 h 97980"/>
                <a:gd name="connsiteX1" fmla="*/ 12255 w 60451"/>
                <a:gd name="connsiteY1" fmla="*/ 0 h 97980"/>
                <a:gd name="connsiteX2" fmla="*/ 12255 w 60451"/>
                <a:gd name="connsiteY2" fmla="*/ 61468 h 97980"/>
                <a:gd name="connsiteX3" fmla="*/ 30226 w 60451"/>
                <a:gd name="connsiteY3" fmla="*/ 87820 h 97980"/>
                <a:gd name="connsiteX4" fmla="*/ 48196 w 60451"/>
                <a:gd name="connsiteY4" fmla="*/ 61468 h 97980"/>
                <a:gd name="connsiteX5" fmla="*/ 48196 w 60451"/>
                <a:gd name="connsiteY5" fmla="*/ 0 h 97980"/>
                <a:gd name="connsiteX6" fmla="*/ 60452 w 60451"/>
                <a:gd name="connsiteY6" fmla="*/ 0 h 97980"/>
                <a:gd name="connsiteX7" fmla="*/ 60452 w 60451"/>
                <a:gd name="connsiteY7" fmla="*/ 60960 h 97980"/>
                <a:gd name="connsiteX8" fmla="*/ 30226 w 60451"/>
                <a:gd name="connsiteY8" fmla="*/ 97980 h 97980"/>
                <a:gd name="connsiteX9" fmla="*/ 63 w 60451"/>
                <a:gd name="connsiteY9" fmla="*/ 60960 h 97980"/>
                <a:gd name="connsiteX10" fmla="*/ 63 w 60451"/>
                <a:gd name="connsiteY10" fmla="*/ 0 h 97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451" h="97980">
                  <a:moveTo>
                    <a:pt x="0" y="0"/>
                  </a:moveTo>
                  <a:lnTo>
                    <a:pt x="12255" y="0"/>
                  </a:lnTo>
                  <a:lnTo>
                    <a:pt x="12255" y="61468"/>
                  </a:lnTo>
                  <a:cubicBezTo>
                    <a:pt x="12255" y="82423"/>
                    <a:pt x="18669" y="87820"/>
                    <a:pt x="30226" y="87820"/>
                  </a:cubicBezTo>
                  <a:cubicBezTo>
                    <a:pt x="41783" y="87820"/>
                    <a:pt x="48196" y="82423"/>
                    <a:pt x="48196" y="61468"/>
                  </a:cubicBezTo>
                  <a:lnTo>
                    <a:pt x="48196" y="0"/>
                  </a:lnTo>
                  <a:lnTo>
                    <a:pt x="60452" y="0"/>
                  </a:lnTo>
                  <a:lnTo>
                    <a:pt x="60452" y="60960"/>
                  </a:lnTo>
                  <a:cubicBezTo>
                    <a:pt x="60452" y="87503"/>
                    <a:pt x="50609" y="97980"/>
                    <a:pt x="30226" y="97980"/>
                  </a:cubicBezTo>
                  <a:cubicBezTo>
                    <a:pt x="9969" y="97980"/>
                    <a:pt x="63" y="87503"/>
                    <a:pt x="63" y="60960"/>
                  </a:cubicBezTo>
                  <a:lnTo>
                    <a:pt x="63" y="0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4" name="Volný tvar: obrazec 33">
              <a:extLst>
                <a:ext uri="{FF2B5EF4-FFF2-40B4-BE49-F238E27FC236}">
                  <a16:creationId xmlns:a16="http://schemas.microsoft.com/office/drawing/2014/main" id="{8C75B274-C8AC-47CD-A51E-DD326276DADB}"/>
                </a:ext>
              </a:extLst>
            </p:cNvPr>
            <p:cNvSpPr/>
            <p:nvPr/>
          </p:nvSpPr>
          <p:spPr>
            <a:xfrm>
              <a:off x="2134742" y="1730565"/>
              <a:ext cx="88963" cy="96011"/>
            </a:xfrm>
            <a:custGeom>
              <a:avLst/>
              <a:gdLst>
                <a:gd name="connsiteX0" fmla="*/ 11367 w 88963"/>
                <a:gd name="connsiteY0" fmla="*/ 96012 h 96011"/>
                <a:gd name="connsiteX1" fmla="*/ 0 w 88963"/>
                <a:gd name="connsiteY1" fmla="*/ 96012 h 96011"/>
                <a:gd name="connsiteX2" fmla="*/ 0 w 88963"/>
                <a:gd name="connsiteY2" fmla="*/ 0 h 96011"/>
                <a:gd name="connsiteX3" fmla="*/ 19812 w 88963"/>
                <a:gd name="connsiteY3" fmla="*/ 0 h 96011"/>
                <a:gd name="connsiteX4" fmla="*/ 43942 w 88963"/>
                <a:gd name="connsiteY4" fmla="*/ 80645 h 96011"/>
                <a:gd name="connsiteX5" fmla="*/ 44260 w 88963"/>
                <a:gd name="connsiteY5" fmla="*/ 80645 h 96011"/>
                <a:gd name="connsiteX6" fmla="*/ 68707 w 88963"/>
                <a:gd name="connsiteY6" fmla="*/ 0 h 96011"/>
                <a:gd name="connsiteX7" fmla="*/ 88964 w 88963"/>
                <a:gd name="connsiteY7" fmla="*/ 0 h 96011"/>
                <a:gd name="connsiteX8" fmla="*/ 88964 w 88963"/>
                <a:gd name="connsiteY8" fmla="*/ 96012 h 96011"/>
                <a:gd name="connsiteX9" fmla="*/ 76645 w 88963"/>
                <a:gd name="connsiteY9" fmla="*/ 96012 h 96011"/>
                <a:gd name="connsiteX10" fmla="*/ 76645 w 88963"/>
                <a:gd name="connsiteY10" fmla="*/ 10668 h 96011"/>
                <a:gd name="connsiteX11" fmla="*/ 76390 w 88963"/>
                <a:gd name="connsiteY11" fmla="*/ 10668 h 96011"/>
                <a:gd name="connsiteX12" fmla="*/ 49593 w 88963"/>
                <a:gd name="connsiteY12" fmla="*/ 96012 h 96011"/>
                <a:gd name="connsiteX13" fmla="*/ 38037 w 88963"/>
                <a:gd name="connsiteY13" fmla="*/ 96012 h 96011"/>
                <a:gd name="connsiteX14" fmla="*/ 11621 w 88963"/>
                <a:gd name="connsiteY14" fmla="*/ 10668 h 96011"/>
                <a:gd name="connsiteX15" fmla="*/ 11367 w 88963"/>
                <a:gd name="connsiteY15" fmla="*/ 10668 h 96011"/>
                <a:gd name="connsiteX16" fmla="*/ 11367 w 88963"/>
                <a:gd name="connsiteY16" fmla="*/ 96012 h 9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8963" h="96011">
                  <a:moveTo>
                    <a:pt x="11367" y="96012"/>
                  </a:moveTo>
                  <a:lnTo>
                    <a:pt x="0" y="96012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43942" y="80645"/>
                  </a:lnTo>
                  <a:lnTo>
                    <a:pt x="44260" y="80645"/>
                  </a:lnTo>
                  <a:lnTo>
                    <a:pt x="68707" y="0"/>
                  </a:lnTo>
                  <a:lnTo>
                    <a:pt x="88964" y="0"/>
                  </a:lnTo>
                  <a:lnTo>
                    <a:pt x="88964" y="96012"/>
                  </a:lnTo>
                  <a:lnTo>
                    <a:pt x="76645" y="96012"/>
                  </a:lnTo>
                  <a:lnTo>
                    <a:pt x="76645" y="10668"/>
                  </a:lnTo>
                  <a:lnTo>
                    <a:pt x="76390" y="10668"/>
                  </a:lnTo>
                  <a:lnTo>
                    <a:pt x="49593" y="96012"/>
                  </a:lnTo>
                  <a:lnTo>
                    <a:pt x="38037" y="96012"/>
                  </a:lnTo>
                  <a:lnTo>
                    <a:pt x="11621" y="10668"/>
                  </a:lnTo>
                  <a:lnTo>
                    <a:pt x="11367" y="10668"/>
                  </a:lnTo>
                  <a:lnTo>
                    <a:pt x="11367" y="96012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5" name="Volný tvar: obrazec 34">
              <a:extLst>
                <a:ext uri="{FF2B5EF4-FFF2-40B4-BE49-F238E27FC236}">
                  <a16:creationId xmlns:a16="http://schemas.microsoft.com/office/drawing/2014/main" id="{299403FB-4ED9-41A6-9E4B-EE3B6C2FE0A7}"/>
                </a:ext>
              </a:extLst>
            </p:cNvPr>
            <p:cNvSpPr/>
            <p:nvPr/>
          </p:nvSpPr>
          <p:spPr>
            <a:xfrm>
              <a:off x="2272919" y="1730565"/>
              <a:ext cx="77216" cy="96011"/>
            </a:xfrm>
            <a:custGeom>
              <a:avLst/>
              <a:gdLst>
                <a:gd name="connsiteX0" fmla="*/ 37846 w 77216"/>
                <a:gd name="connsiteY0" fmla="*/ 11303 h 96011"/>
                <a:gd name="connsiteX1" fmla="*/ 37592 w 77216"/>
                <a:gd name="connsiteY1" fmla="*/ 11303 h 96011"/>
                <a:gd name="connsiteX2" fmla="*/ 22542 w 77216"/>
                <a:gd name="connsiteY2" fmla="*/ 62548 h 96011"/>
                <a:gd name="connsiteX3" fmla="*/ 53276 w 77216"/>
                <a:gd name="connsiteY3" fmla="*/ 62548 h 96011"/>
                <a:gd name="connsiteX4" fmla="*/ 37846 w 77216"/>
                <a:gd name="connsiteY4" fmla="*/ 11303 h 96011"/>
                <a:gd name="connsiteX5" fmla="*/ 30353 w 77216"/>
                <a:gd name="connsiteY5" fmla="*/ 0 h 96011"/>
                <a:gd name="connsiteX6" fmla="*/ 45911 w 77216"/>
                <a:gd name="connsiteY6" fmla="*/ 0 h 96011"/>
                <a:gd name="connsiteX7" fmla="*/ 77216 w 77216"/>
                <a:gd name="connsiteY7" fmla="*/ 96012 h 96011"/>
                <a:gd name="connsiteX8" fmla="*/ 63500 w 77216"/>
                <a:gd name="connsiteY8" fmla="*/ 96012 h 96011"/>
                <a:gd name="connsiteX9" fmla="*/ 56642 w 77216"/>
                <a:gd name="connsiteY9" fmla="*/ 73152 h 96011"/>
                <a:gd name="connsiteX10" fmla="*/ 19558 w 77216"/>
                <a:gd name="connsiteY10" fmla="*/ 73152 h 96011"/>
                <a:gd name="connsiteX11" fmla="*/ 12319 w 77216"/>
                <a:gd name="connsiteY11" fmla="*/ 96012 h 96011"/>
                <a:gd name="connsiteX12" fmla="*/ 0 w 77216"/>
                <a:gd name="connsiteY12" fmla="*/ 96012 h 96011"/>
                <a:gd name="connsiteX13" fmla="*/ 30353 w 77216"/>
                <a:gd name="connsiteY13" fmla="*/ 0 h 9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216" h="96011">
                  <a:moveTo>
                    <a:pt x="37846" y="11303"/>
                  </a:moveTo>
                  <a:lnTo>
                    <a:pt x="37592" y="11303"/>
                  </a:lnTo>
                  <a:lnTo>
                    <a:pt x="22542" y="62548"/>
                  </a:lnTo>
                  <a:lnTo>
                    <a:pt x="53276" y="62548"/>
                  </a:lnTo>
                  <a:lnTo>
                    <a:pt x="37846" y="11303"/>
                  </a:lnTo>
                  <a:moveTo>
                    <a:pt x="30353" y="0"/>
                  </a:moveTo>
                  <a:lnTo>
                    <a:pt x="45911" y="0"/>
                  </a:lnTo>
                  <a:lnTo>
                    <a:pt x="77216" y="96012"/>
                  </a:lnTo>
                  <a:lnTo>
                    <a:pt x="63500" y="96012"/>
                  </a:lnTo>
                  <a:lnTo>
                    <a:pt x="56642" y="73152"/>
                  </a:lnTo>
                  <a:lnTo>
                    <a:pt x="19558" y="73152"/>
                  </a:lnTo>
                  <a:lnTo>
                    <a:pt x="12319" y="96012"/>
                  </a:lnTo>
                  <a:lnTo>
                    <a:pt x="0" y="96012"/>
                  </a:lnTo>
                  <a:lnTo>
                    <a:pt x="30353" y="0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6" name="Volný tvar: obrazec 35">
              <a:extLst>
                <a:ext uri="{FF2B5EF4-FFF2-40B4-BE49-F238E27FC236}">
                  <a16:creationId xmlns:a16="http://schemas.microsoft.com/office/drawing/2014/main" id="{0E05DE3E-C350-41C1-9FF3-4012A8056DE3}"/>
                </a:ext>
              </a:extLst>
            </p:cNvPr>
            <p:cNvSpPr/>
            <p:nvPr/>
          </p:nvSpPr>
          <p:spPr>
            <a:xfrm>
              <a:off x="2349563" y="1730565"/>
              <a:ext cx="70548" cy="96011"/>
            </a:xfrm>
            <a:custGeom>
              <a:avLst/>
              <a:gdLst>
                <a:gd name="connsiteX0" fmla="*/ 42418 w 70548"/>
                <a:gd name="connsiteY0" fmla="*/ 96012 h 96011"/>
                <a:gd name="connsiteX1" fmla="*/ 27813 w 70548"/>
                <a:gd name="connsiteY1" fmla="*/ 96012 h 96011"/>
                <a:gd name="connsiteX2" fmla="*/ 0 w 70548"/>
                <a:gd name="connsiteY2" fmla="*/ 0 h 96011"/>
                <a:gd name="connsiteX3" fmla="*/ 13271 w 70548"/>
                <a:gd name="connsiteY3" fmla="*/ 0 h 96011"/>
                <a:gd name="connsiteX4" fmla="*/ 35306 w 70548"/>
                <a:gd name="connsiteY4" fmla="*/ 84455 h 96011"/>
                <a:gd name="connsiteX5" fmla="*/ 35560 w 70548"/>
                <a:gd name="connsiteY5" fmla="*/ 84455 h 96011"/>
                <a:gd name="connsiteX6" fmla="*/ 58039 w 70548"/>
                <a:gd name="connsiteY6" fmla="*/ 0 h 96011"/>
                <a:gd name="connsiteX7" fmla="*/ 70548 w 70548"/>
                <a:gd name="connsiteY7" fmla="*/ 0 h 96011"/>
                <a:gd name="connsiteX8" fmla="*/ 42418 w 70548"/>
                <a:gd name="connsiteY8" fmla="*/ 96012 h 9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548" h="96011">
                  <a:moveTo>
                    <a:pt x="42418" y="96012"/>
                  </a:moveTo>
                  <a:lnTo>
                    <a:pt x="27813" y="96012"/>
                  </a:lnTo>
                  <a:lnTo>
                    <a:pt x="0" y="0"/>
                  </a:lnTo>
                  <a:lnTo>
                    <a:pt x="13271" y="0"/>
                  </a:lnTo>
                  <a:lnTo>
                    <a:pt x="35306" y="84455"/>
                  </a:lnTo>
                  <a:lnTo>
                    <a:pt x="35560" y="84455"/>
                  </a:lnTo>
                  <a:lnTo>
                    <a:pt x="58039" y="0"/>
                  </a:lnTo>
                  <a:lnTo>
                    <a:pt x="70548" y="0"/>
                  </a:lnTo>
                  <a:lnTo>
                    <a:pt x="42418" y="96012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7" name="Volný tvar: obrazec 36">
              <a:extLst>
                <a:ext uri="{FF2B5EF4-FFF2-40B4-BE49-F238E27FC236}">
                  <a16:creationId xmlns:a16="http://schemas.microsoft.com/office/drawing/2014/main" id="{8F286C59-564E-47E8-9DD2-11C14E575857}"/>
                </a:ext>
              </a:extLst>
            </p:cNvPr>
            <p:cNvSpPr/>
            <p:nvPr/>
          </p:nvSpPr>
          <p:spPr>
            <a:xfrm>
              <a:off x="2467736" y="1705673"/>
              <a:ext cx="57415" cy="122936"/>
            </a:xfrm>
            <a:custGeom>
              <a:avLst/>
              <a:gdLst>
                <a:gd name="connsiteX0" fmla="*/ 49911 w 57415"/>
                <a:gd name="connsiteY0" fmla="*/ 0 h 122936"/>
                <a:gd name="connsiteX1" fmla="*/ 37274 w 57415"/>
                <a:gd name="connsiteY1" fmla="*/ 14161 h 122936"/>
                <a:gd name="connsiteX2" fmla="*/ 22161 w 57415"/>
                <a:gd name="connsiteY2" fmla="*/ 14161 h 122936"/>
                <a:gd name="connsiteX3" fmla="*/ 9525 w 57415"/>
                <a:gd name="connsiteY3" fmla="*/ 0 h 122936"/>
                <a:gd name="connsiteX4" fmla="*/ 19939 w 57415"/>
                <a:gd name="connsiteY4" fmla="*/ 0 h 122936"/>
                <a:gd name="connsiteX5" fmla="*/ 29782 w 57415"/>
                <a:gd name="connsiteY5" fmla="*/ 8763 h 122936"/>
                <a:gd name="connsiteX6" fmla="*/ 39624 w 57415"/>
                <a:gd name="connsiteY6" fmla="*/ 0 h 122936"/>
                <a:gd name="connsiteX7" fmla="*/ 49911 w 57415"/>
                <a:gd name="connsiteY7" fmla="*/ 0 h 122936"/>
                <a:gd name="connsiteX8" fmla="*/ 43371 w 57415"/>
                <a:gd name="connsiteY8" fmla="*/ 51372 h 122936"/>
                <a:gd name="connsiteX9" fmla="*/ 40513 w 57415"/>
                <a:gd name="connsiteY9" fmla="*/ 37402 h 122936"/>
                <a:gd name="connsiteX10" fmla="*/ 29782 w 57415"/>
                <a:gd name="connsiteY10" fmla="*/ 33274 h 122936"/>
                <a:gd name="connsiteX11" fmla="*/ 15304 w 57415"/>
                <a:gd name="connsiteY11" fmla="*/ 40767 h 122936"/>
                <a:gd name="connsiteX12" fmla="*/ 12573 w 57415"/>
                <a:gd name="connsiteY12" fmla="*/ 60706 h 122936"/>
                <a:gd name="connsiteX13" fmla="*/ 12573 w 57415"/>
                <a:gd name="connsiteY13" fmla="*/ 86360 h 122936"/>
                <a:gd name="connsiteX14" fmla="*/ 29655 w 57415"/>
                <a:gd name="connsiteY14" fmla="*/ 112713 h 122936"/>
                <a:gd name="connsiteX15" fmla="*/ 44768 w 57415"/>
                <a:gd name="connsiteY15" fmla="*/ 92583 h 122936"/>
                <a:gd name="connsiteX16" fmla="*/ 57404 w 57415"/>
                <a:gd name="connsiteY16" fmla="*/ 92583 h 122936"/>
                <a:gd name="connsiteX17" fmla="*/ 30290 w 57415"/>
                <a:gd name="connsiteY17" fmla="*/ 122936 h 122936"/>
                <a:gd name="connsiteX18" fmla="*/ 0 w 57415"/>
                <a:gd name="connsiteY18" fmla="*/ 84963 h 122936"/>
                <a:gd name="connsiteX19" fmla="*/ 0 w 57415"/>
                <a:gd name="connsiteY19" fmla="*/ 57785 h 122936"/>
                <a:gd name="connsiteX20" fmla="*/ 30861 w 57415"/>
                <a:gd name="connsiteY20" fmla="*/ 22924 h 122936"/>
                <a:gd name="connsiteX21" fmla="*/ 56007 w 57415"/>
                <a:gd name="connsiteY21" fmla="*/ 51372 h 122936"/>
                <a:gd name="connsiteX22" fmla="*/ 43371 w 57415"/>
                <a:gd name="connsiteY22" fmla="*/ 51372 h 122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415" h="122936">
                  <a:moveTo>
                    <a:pt x="49911" y="0"/>
                  </a:moveTo>
                  <a:lnTo>
                    <a:pt x="37274" y="14161"/>
                  </a:lnTo>
                  <a:lnTo>
                    <a:pt x="22161" y="14161"/>
                  </a:lnTo>
                  <a:lnTo>
                    <a:pt x="9525" y="0"/>
                  </a:lnTo>
                  <a:lnTo>
                    <a:pt x="19939" y="0"/>
                  </a:lnTo>
                  <a:lnTo>
                    <a:pt x="29782" y="8763"/>
                  </a:lnTo>
                  <a:lnTo>
                    <a:pt x="39624" y="0"/>
                  </a:lnTo>
                  <a:lnTo>
                    <a:pt x="49911" y="0"/>
                  </a:lnTo>
                  <a:moveTo>
                    <a:pt x="43371" y="51372"/>
                  </a:moveTo>
                  <a:cubicBezTo>
                    <a:pt x="43561" y="45911"/>
                    <a:pt x="43117" y="40450"/>
                    <a:pt x="40513" y="37402"/>
                  </a:cubicBezTo>
                  <a:cubicBezTo>
                    <a:pt x="38100" y="34354"/>
                    <a:pt x="32385" y="33274"/>
                    <a:pt x="29782" y="33274"/>
                  </a:cubicBezTo>
                  <a:cubicBezTo>
                    <a:pt x="19749" y="33274"/>
                    <a:pt x="15748" y="39434"/>
                    <a:pt x="15304" y="40767"/>
                  </a:cubicBezTo>
                  <a:cubicBezTo>
                    <a:pt x="14923" y="41783"/>
                    <a:pt x="12573" y="44196"/>
                    <a:pt x="12573" y="60706"/>
                  </a:cubicBezTo>
                  <a:lnTo>
                    <a:pt x="12573" y="86360"/>
                  </a:lnTo>
                  <a:cubicBezTo>
                    <a:pt x="12573" y="109919"/>
                    <a:pt x="20193" y="112713"/>
                    <a:pt x="29655" y="112713"/>
                  </a:cubicBezTo>
                  <a:cubicBezTo>
                    <a:pt x="33401" y="112713"/>
                    <a:pt x="44704" y="111379"/>
                    <a:pt x="44768" y="92583"/>
                  </a:cubicBezTo>
                  <a:lnTo>
                    <a:pt x="57404" y="92583"/>
                  </a:lnTo>
                  <a:cubicBezTo>
                    <a:pt x="57976" y="122936"/>
                    <a:pt x="36513" y="122936"/>
                    <a:pt x="30290" y="122936"/>
                  </a:cubicBezTo>
                  <a:cubicBezTo>
                    <a:pt x="18288" y="122936"/>
                    <a:pt x="0" y="122174"/>
                    <a:pt x="0" y="84963"/>
                  </a:cubicBezTo>
                  <a:lnTo>
                    <a:pt x="0" y="57785"/>
                  </a:lnTo>
                  <a:cubicBezTo>
                    <a:pt x="0" y="30671"/>
                    <a:pt x="12002" y="22924"/>
                    <a:pt x="30861" y="22924"/>
                  </a:cubicBezTo>
                  <a:cubicBezTo>
                    <a:pt x="49848" y="22924"/>
                    <a:pt x="57214" y="32766"/>
                    <a:pt x="56007" y="51372"/>
                  </a:cubicBezTo>
                  <a:lnTo>
                    <a:pt x="43371" y="51372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8" name="Volný tvar: obrazec 37">
              <a:extLst>
                <a:ext uri="{FF2B5EF4-FFF2-40B4-BE49-F238E27FC236}">
                  <a16:creationId xmlns:a16="http://schemas.microsoft.com/office/drawing/2014/main" id="{4AE27A6A-9281-4AFA-A034-4EC525947CD1}"/>
                </a:ext>
              </a:extLst>
            </p:cNvPr>
            <p:cNvSpPr/>
            <p:nvPr/>
          </p:nvSpPr>
          <p:spPr>
            <a:xfrm>
              <a:off x="2544889" y="1730565"/>
              <a:ext cx="57658" cy="96075"/>
            </a:xfrm>
            <a:custGeom>
              <a:avLst/>
              <a:gdLst>
                <a:gd name="connsiteX0" fmla="*/ 12256 w 57658"/>
                <a:gd name="connsiteY0" fmla="*/ 41211 h 96075"/>
                <a:gd name="connsiteX1" fmla="*/ 30543 w 57658"/>
                <a:gd name="connsiteY1" fmla="*/ 41211 h 96075"/>
                <a:gd name="connsiteX2" fmla="*/ 43561 w 57658"/>
                <a:gd name="connsiteY2" fmla="*/ 25273 h 96075"/>
                <a:gd name="connsiteX3" fmla="*/ 30671 w 57658"/>
                <a:gd name="connsiteY3" fmla="*/ 10605 h 96075"/>
                <a:gd name="connsiteX4" fmla="*/ 12256 w 57658"/>
                <a:gd name="connsiteY4" fmla="*/ 10605 h 96075"/>
                <a:gd name="connsiteX5" fmla="*/ 12256 w 57658"/>
                <a:gd name="connsiteY5" fmla="*/ 41211 h 96075"/>
                <a:gd name="connsiteX6" fmla="*/ 12256 w 57658"/>
                <a:gd name="connsiteY6" fmla="*/ 51880 h 96075"/>
                <a:gd name="connsiteX7" fmla="*/ 12256 w 57658"/>
                <a:gd name="connsiteY7" fmla="*/ 96012 h 96075"/>
                <a:gd name="connsiteX8" fmla="*/ 0 w 57658"/>
                <a:gd name="connsiteY8" fmla="*/ 96012 h 96075"/>
                <a:gd name="connsiteX9" fmla="*/ 0 w 57658"/>
                <a:gd name="connsiteY9" fmla="*/ 0 h 96075"/>
                <a:gd name="connsiteX10" fmla="*/ 33147 w 57658"/>
                <a:gd name="connsiteY10" fmla="*/ 0 h 96075"/>
                <a:gd name="connsiteX11" fmla="*/ 56198 w 57658"/>
                <a:gd name="connsiteY11" fmla="*/ 23939 h 96075"/>
                <a:gd name="connsiteX12" fmla="*/ 38608 w 57658"/>
                <a:gd name="connsiteY12" fmla="*/ 45911 h 96075"/>
                <a:gd name="connsiteX13" fmla="*/ 38608 w 57658"/>
                <a:gd name="connsiteY13" fmla="*/ 46164 h 96075"/>
                <a:gd name="connsiteX14" fmla="*/ 54356 w 57658"/>
                <a:gd name="connsiteY14" fmla="*/ 70930 h 96075"/>
                <a:gd name="connsiteX15" fmla="*/ 57658 w 57658"/>
                <a:gd name="connsiteY15" fmla="*/ 96076 h 96075"/>
                <a:gd name="connsiteX16" fmla="*/ 44895 w 57658"/>
                <a:gd name="connsiteY16" fmla="*/ 96076 h 96075"/>
                <a:gd name="connsiteX17" fmla="*/ 41148 w 57658"/>
                <a:gd name="connsiteY17" fmla="*/ 64199 h 96075"/>
                <a:gd name="connsiteX18" fmla="*/ 26670 w 57658"/>
                <a:gd name="connsiteY18" fmla="*/ 51943 h 96075"/>
                <a:gd name="connsiteX19" fmla="*/ 12256 w 57658"/>
                <a:gd name="connsiteY19" fmla="*/ 51943 h 9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7658" h="96075">
                  <a:moveTo>
                    <a:pt x="12256" y="41211"/>
                  </a:moveTo>
                  <a:lnTo>
                    <a:pt x="30543" y="41211"/>
                  </a:lnTo>
                  <a:cubicBezTo>
                    <a:pt x="39370" y="41211"/>
                    <a:pt x="43561" y="33655"/>
                    <a:pt x="43561" y="25273"/>
                  </a:cubicBezTo>
                  <a:cubicBezTo>
                    <a:pt x="43561" y="18288"/>
                    <a:pt x="40132" y="10605"/>
                    <a:pt x="30671" y="10605"/>
                  </a:cubicBezTo>
                  <a:lnTo>
                    <a:pt x="12256" y="10605"/>
                  </a:lnTo>
                  <a:lnTo>
                    <a:pt x="12256" y="41211"/>
                  </a:lnTo>
                  <a:moveTo>
                    <a:pt x="12256" y="51880"/>
                  </a:moveTo>
                  <a:lnTo>
                    <a:pt x="12256" y="96012"/>
                  </a:lnTo>
                  <a:lnTo>
                    <a:pt x="0" y="96012"/>
                  </a:lnTo>
                  <a:lnTo>
                    <a:pt x="0" y="0"/>
                  </a:lnTo>
                  <a:lnTo>
                    <a:pt x="33147" y="0"/>
                  </a:lnTo>
                  <a:cubicBezTo>
                    <a:pt x="50102" y="0"/>
                    <a:pt x="56198" y="11938"/>
                    <a:pt x="56198" y="23939"/>
                  </a:cubicBezTo>
                  <a:cubicBezTo>
                    <a:pt x="56198" y="35242"/>
                    <a:pt x="49911" y="43879"/>
                    <a:pt x="38608" y="45911"/>
                  </a:cubicBezTo>
                  <a:lnTo>
                    <a:pt x="38608" y="46164"/>
                  </a:lnTo>
                  <a:cubicBezTo>
                    <a:pt x="49721" y="47942"/>
                    <a:pt x="53658" y="51626"/>
                    <a:pt x="54356" y="70930"/>
                  </a:cubicBezTo>
                  <a:cubicBezTo>
                    <a:pt x="54420" y="75057"/>
                    <a:pt x="55753" y="90107"/>
                    <a:pt x="57658" y="96076"/>
                  </a:cubicBezTo>
                  <a:lnTo>
                    <a:pt x="44895" y="96076"/>
                  </a:lnTo>
                  <a:cubicBezTo>
                    <a:pt x="41465" y="89471"/>
                    <a:pt x="42164" y="76962"/>
                    <a:pt x="41148" y="64199"/>
                  </a:cubicBezTo>
                  <a:cubicBezTo>
                    <a:pt x="40259" y="52451"/>
                    <a:pt x="30734" y="51943"/>
                    <a:pt x="26670" y="51943"/>
                  </a:cubicBezTo>
                  <a:lnTo>
                    <a:pt x="12256" y="51943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39" name="Volný tvar: obrazec 38">
            <a:extLst>
              <a:ext uri="{FF2B5EF4-FFF2-40B4-BE49-F238E27FC236}">
                <a16:creationId xmlns:a16="http://schemas.microsoft.com/office/drawing/2014/main" id="{63D25A8A-3512-4D23-AD57-A2D25DE9C1E3}"/>
              </a:ext>
            </a:extLst>
          </p:cNvPr>
          <p:cNvSpPr/>
          <p:nvPr/>
        </p:nvSpPr>
        <p:spPr>
          <a:xfrm>
            <a:off x="9511030" y="1147825"/>
            <a:ext cx="2680969" cy="4185412"/>
          </a:xfrm>
          <a:custGeom>
            <a:avLst/>
            <a:gdLst>
              <a:gd name="connsiteX0" fmla="*/ 2680970 w 2680969"/>
              <a:gd name="connsiteY0" fmla="*/ 1920558 h 4185412"/>
              <a:gd name="connsiteX1" fmla="*/ 760095 w 2680969"/>
              <a:gd name="connsiteY1" fmla="*/ 0 h 4185412"/>
              <a:gd name="connsiteX2" fmla="*/ 0 w 2680969"/>
              <a:gd name="connsiteY2" fmla="*/ 760921 h 4185412"/>
              <a:gd name="connsiteX3" fmla="*/ 1330706 w 2680969"/>
              <a:gd name="connsiteY3" fmla="*/ 2092706 h 4185412"/>
              <a:gd name="connsiteX4" fmla="*/ 0 w 2680969"/>
              <a:gd name="connsiteY4" fmla="*/ 3424238 h 4185412"/>
              <a:gd name="connsiteX5" fmla="*/ 760095 w 2680969"/>
              <a:gd name="connsiteY5" fmla="*/ 4185412 h 4185412"/>
              <a:gd name="connsiteX6" fmla="*/ 2092389 w 2680969"/>
              <a:gd name="connsiteY6" fmla="*/ 2853627 h 4185412"/>
              <a:gd name="connsiteX7" fmla="*/ 2680970 w 2680969"/>
              <a:gd name="connsiteY7" fmla="*/ 3442462 h 418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0969" h="4185412">
                <a:moveTo>
                  <a:pt x="2680970" y="1920558"/>
                </a:moveTo>
                <a:lnTo>
                  <a:pt x="760095" y="0"/>
                </a:lnTo>
                <a:lnTo>
                  <a:pt x="0" y="760921"/>
                </a:lnTo>
                <a:lnTo>
                  <a:pt x="1330706" y="2092706"/>
                </a:lnTo>
                <a:lnTo>
                  <a:pt x="0" y="3424238"/>
                </a:lnTo>
                <a:lnTo>
                  <a:pt x="760095" y="4185412"/>
                </a:lnTo>
                <a:lnTo>
                  <a:pt x="2092389" y="2853627"/>
                </a:lnTo>
                <a:lnTo>
                  <a:pt x="2680970" y="3442462"/>
                </a:lnTo>
                <a:close/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sp>
        <p:nvSpPr>
          <p:cNvPr id="40" name="Volný tvar: obrazec 39">
            <a:extLst>
              <a:ext uri="{FF2B5EF4-FFF2-40B4-BE49-F238E27FC236}">
                <a16:creationId xmlns:a16="http://schemas.microsoft.com/office/drawing/2014/main" id="{7208AAF7-1263-4863-9620-D6664948509D}"/>
              </a:ext>
            </a:extLst>
          </p:cNvPr>
          <p:cNvSpPr/>
          <p:nvPr/>
        </p:nvSpPr>
        <p:spPr>
          <a:xfrm>
            <a:off x="6847522" y="2479675"/>
            <a:ext cx="5344477" cy="4378325"/>
          </a:xfrm>
          <a:custGeom>
            <a:avLst/>
            <a:gdLst>
              <a:gd name="connsiteX0" fmla="*/ 5344478 w 5344477"/>
              <a:gd name="connsiteY0" fmla="*/ 3252089 h 4378325"/>
              <a:gd name="connsiteX1" fmla="*/ 4755897 w 5344477"/>
              <a:gd name="connsiteY1" fmla="*/ 2663253 h 4378325"/>
              <a:gd name="connsiteX2" fmla="*/ 3423603 w 5344477"/>
              <a:gd name="connsiteY2" fmla="*/ 3994722 h 4378325"/>
              <a:gd name="connsiteX3" fmla="*/ 1521587 w 5344477"/>
              <a:gd name="connsiteY3" fmla="*/ 2092389 h 4378325"/>
              <a:gd name="connsiteX4" fmla="*/ 2853055 w 5344477"/>
              <a:gd name="connsiteY4" fmla="*/ 760857 h 4378325"/>
              <a:gd name="connsiteX5" fmla="*/ 2092389 w 5344477"/>
              <a:gd name="connsiteY5" fmla="*/ 0 h 4378325"/>
              <a:gd name="connsiteX6" fmla="*/ 0 w 5344477"/>
              <a:gd name="connsiteY6" fmla="*/ 2092389 h 4378325"/>
              <a:gd name="connsiteX7" fmla="*/ 2285620 w 5344477"/>
              <a:gd name="connsiteY7" fmla="*/ 4378325 h 4378325"/>
              <a:gd name="connsiteX8" fmla="*/ 4561650 w 5344477"/>
              <a:gd name="connsiteY8" fmla="*/ 4378325 h 4378325"/>
              <a:gd name="connsiteX9" fmla="*/ 5344478 w 5344477"/>
              <a:gd name="connsiteY9" fmla="*/ 3595434 h 437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44477" h="4378325">
                <a:moveTo>
                  <a:pt x="5344478" y="3252089"/>
                </a:moveTo>
                <a:lnTo>
                  <a:pt x="4755897" y="2663253"/>
                </a:lnTo>
                <a:lnTo>
                  <a:pt x="3423603" y="3994722"/>
                </a:lnTo>
                <a:lnTo>
                  <a:pt x="1521587" y="2092389"/>
                </a:lnTo>
                <a:lnTo>
                  <a:pt x="2853055" y="760857"/>
                </a:lnTo>
                <a:lnTo>
                  <a:pt x="2092389" y="0"/>
                </a:lnTo>
                <a:lnTo>
                  <a:pt x="0" y="2092389"/>
                </a:lnTo>
                <a:lnTo>
                  <a:pt x="2285620" y="4378325"/>
                </a:lnTo>
                <a:lnTo>
                  <a:pt x="4561650" y="4378325"/>
                </a:lnTo>
                <a:lnTo>
                  <a:pt x="5344478" y="3595434"/>
                </a:lnTo>
                <a:close/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154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DF5ECD2-D04D-47A8-9192-38646EA8F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9" y="1520825"/>
            <a:ext cx="5181600" cy="405683"/>
          </a:xfrm>
          <a:solidFill>
            <a:schemeClr val="bg2"/>
          </a:solidFill>
        </p:spPr>
        <p:txBody>
          <a:bodyPr wrap="square" lIns="180000" bIns="36000" anchor="ctr">
            <a:noAutofit/>
          </a:bodyPr>
          <a:lstStyle>
            <a:lvl1pPr marL="0" indent="0">
              <a:buNone/>
              <a:defRPr sz="22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4E65E52-2B9C-4877-8693-ACD6147561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6973" y="1518394"/>
            <a:ext cx="5183188" cy="405683"/>
          </a:xfrm>
          <a:solidFill>
            <a:schemeClr val="bg2"/>
          </a:solidFill>
        </p:spPr>
        <p:txBody>
          <a:bodyPr lIns="180000" bIns="36000" anchor="ctr">
            <a:noAutofit/>
          </a:bodyPr>
          <a:lstStyle>
            <a:lvl1pPr marL="0" indent="0">
              <a:buNone/>
              <a:defRPr sz="22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cs-CZ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FB41676-A0FA-4FC6-AF50-B07C5EA7A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33F5-F506-4A9A-B22F-429BAAA91961}" type="datetime1">
              <a:rPr lang="cs-CZ" smtClean="0"/>
              <a:t>19.03.2026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EB0DCE4-947A-4894-8743-9E34E0DC3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351393A-7DF2-4A8D-A627-4B49266CF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C564-B7BA-4D84-8F26-67FDE8A66870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9651EA-DF11-4B7B-BCE5-BE414C4F9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67F5DA1D-AD0C-4500-BD3A-DEFF1379C43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31838" y="1929183"/>
            <a:ext cx="5181600" cy="4416055"/>
          </a:xfrm>
          <a:solidFill>
            <a:schemeClr val="bg2">
              <a:lumMod val="20000"/>
              <a:lumOff val="80000"/>
              <a:alpha val="14000"/>
            </a:schemeClr>
          </a:solidFill>
        </p:spPr>
        <p:txBody>
          <a:bodyPr lIns="180000" tIns="108000" bIns="0"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2" name="Zástupný obsah 3">
            <a:extLst>
              <a:ext uri="{FF2B5EF4-FFF2-40B4-BE49-F238E27FC236}">
                <a16:creationId xmlns:a16="http://schemas.microsoft.com/office/drawing/2014/main" id="{3644586A-3D56-4FA7-B057-CE0A81F3B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562" y="1924077"/>
            <a:ext cx="5181600" cy="4421161"/>
          </a:xfrm>
          <a:solidFill>
            <a:schemeClr val="bg2">
              <a:lumMod val="20000"/>
              <a:lumOff val="80000"/>
              <a:alpha val="14000"/>
            </a:schemeClr>
          </a:solidFill>
        </p:spPr>
        <p:txBody>
          <a:bodyPr lIns="180000" tIns="108000" bIns="0"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84713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0AD42C-C38A-4C2A-A931-6FB17C860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2F3C47D-B957-4933-B58C-DC9520744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9758" y="6663517"/>
            <a:ext cx="819150" cy="107722"/>
          </a:xfrm>
        </p:spPr>
        <p:txBody>
          <a:bodyPr/>
          <a:lstStyle/>
          <a:p>
            <a:fld id="{09909BB0-5289-40C6-863E-DA230B85BAED}" type="datetime1">
              <a:rPr lang="cs-CZ" smtClean="0"/>
              <a:t>19.03.2026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CFC75F9-81CC-44CD-A8B9-E4ACB35EE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891D0BD-E2ED-4CF2-A0DA-691B8ED0B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C564-B7BA-4D84-8F26-67FDE8A668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432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50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ávěrečný sníme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fický objekt 1">
            <a:extLst>
              <a:ext uri="{FF2B5EF4-FFF2-40B4-BE49-F238E27FC236}">
                <a16:creationId xmlns:a16="http://schemas.microsoft.com/office/drawing/2014/main" id="{200C2746-EA34-4822-9B61-2C422F3DC6BC}"/>
              </a:ext>
            </a:extLst>
          </p:cNvPr>
          <p:cNvGrpSpPr/>
          <p:nvPr/>
        </p:nvGrpSpPr>
        <p:grpSpPr>
          <a:xfrm>
            <a:off x="0" y="1147825"/>
            <a:ext cx="5342190" cy="5710175"/>
            <a:chOff x="0" y="1147825"/>
            <a:chExt cx="5342190" cy="5710175"/>
          </a:xfrm>
          <a:solidFill>
            <a:schemeClr val="bg1"/>
          </a:solidFill>
        </p:grpSpPr>
        <p:sp>
          <p:nvSpPr>
            <p:cNvPr id="4" name="Volný tvar: obrazec 3">
              <a:extLst>
                <a:ext uri="{FF2B5EF4-FFF2-40B4-BE49-F238E27FC236}">
                  <a16:creationId xmlns:a16="http://schemas.microsoft.com/office/drawing/2014/main" id="{98AAA980-66E2-441D-8407-E0FBA547EF74}"/>
                </a:ext>
              </a:extLst>
            </p:cNvPr>
            <p:cNvSpPr/>
            <p:nvPr/>
          </p:nvSpPr>
          <p:spPr>
            <a:xfrm>
              <a:off x="1157350" y="1147825"/>
              <a:ext cx="4184840" cy="4185412"/>
            </a:xfrm>
            <a:custGeom>
              <a:avLst/>
              <a:gdLst>
                <a:gd name="connsiteX0" fmla="*/ 760032 w 4184840"/>
                <a:gd name="connsiteY0" fmla="*/ 0 h 4185412"/>
                <a:gd name="connsiteX1" fmla="*/ 0 w 4184840"/>
                <a:gd name="connsiteY1" fmla="*/ 760921 h 4185412"/>
                <a:gd name="connsiteX2" fmla="*/ 1330643 w 4184840"/>
                <a:gd name="connsiteY2" fmla="*/ 2092706 h 4185412"/>
                <a:gd name="connsiteX3" fmla="*/ 0 w 4184840"/>
                <a:gd name="connsiteY3" fmla="*/ 3424238 h 4185412"/>
                <a:gd name="connsiteX4" fmla="*/ 760032 w 4184840"/>
                <a:gd name="connsiteY4" fmla="*/ 4185412 h 4185412"/>
                <a:gd name="connsiteX5" fmla="*/ 2092325 w 4184840"/>
                <a:gd name="connsiteY5" fmla="*/ 2853627 h 4185412"/>
                <a:gd name="connsiteX6" fmla="*/ 3423539 w 4184840"/>
                <a:gd name="connsiteY6" fmla="*/ 4185412 h 4185412"/>
                <a:gd name="connsiteX7" fmla="*/ 4184841 w 4184840"/>
                <a:gd name="connsiteY7" fmla="*/ 3424238 h 418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84840" h="4185412">
                  <a:moveTo>
                    <a:pt x="760032" y="0"/>
                  </a:moveTo>
                  <a:lnTo>
                    <a:pt x="0" y="760921"/>
                  </a:lnTo>
                  <a:lnTo>
                    <a:pt x="1330643" y="2092706"/>
                  </a:lnTo>
                  <a:lnTo>
                    <a:pt x="0" y="3424238"/>
                  </a:lnTo>
                  <a:lnTo>
                    <a:pt x="760032" y="4185412"/>
                  </a:lnTo>
                  <a:lnTo>
                    <a:pt x="2092325" y="2853627"/>
                  </a:lnTo>
                  <a:lnTo>
                    <a:pt x="3423539" y="4185412"/>
                  </a:lnTo>
                  <a:lnTo>
                    <a:pt x="4184841" y="3424238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5" name="Volný tvar: obrazec 4">
              <a:extLst>
                <a:ext uri="{FF2B5EF4-FFF2-40B4-BE49-F238E27FC236}">
                  <a16:creationId xmlns:a16="http://schemas.microsoft.com/office/drawing/2014/main" id="{BF59F068-403B-4863-86EB-486EA4286351}"/>
                </a:ext>
              </a:extLst>
            </p:cNvPr>
            <p:cNvSpPr/>
            <p:nvPr/>
          </p:nvSpPr>
          <p:spPr>
            <a:xfrm>
              <a:off x="0" y="2479675"/>
              <a:ext cx="4009897" cy="4378325"/>
            </a:xfrm>
            <a:custGeom>
              <a:avLst/>
              <a:gdLst>
                <a:gd name="connsiteX0" fmla="*/ 3055493 w 4009897"/>
                <a:gd name="connsiteY0" fmla="*/ 4378325 h 4378325"/>
                <a:gd name="connsiteX1" fmla="*/ 4009898 w 4009897"/>
                <a:gd name="connsiteY1" fmla="*/ 3423793 h 4378325"/>
                <a:gd name="connsiteX2" fmla="*/ 3249676 w 4009897"/>
                <a:gd name="connsiteY2" fmla="*/ 2663253 h 4378325"/>
                <a:gd name="connsiteX3" fmla="*/ 1917383 w 4009897"/>
                <a:gd name="connsiteY3" fmla="*/ 3994722 h 4378325"/>
                <a:gd name="connsiteX4" fmla="*/ 15431 w 4009897"/>
                <a:gd name="connsiteY4" fmla="*/ 2092389 h 4378325"/>
                <a:gd name="connsiteX5" fmla="*/ 1346835 w 4009897"/>
                <a:gd name="connsiteY5" fmla="*/ 760857 h 4378325"/>
                <a:gd name="connsiteX6" fmla="*/ 586169 w 4009897"/>
                <a:gd name="connsiteY6" fmla="*/ 0 h 4378325"/>
                <a:gd name="connsiteX7" fmla="*/ 0 w 4009897"/>
                <a:gd name="connsiteY7" fmla="*/ 586232 h 4378325"/>
                <a:gd name="connsiteX8" fmla="*/ 0 w 4009897"/>
                <a:gd name="connsiteY8" fmla="*/ 3598799 h 4378325"/>
                <a:gd name="connsiteX9" fmla="*/ 779399 w 4009897"/>
                <a:gd name="connsiteY9" fmla="*/ 4378325 h 437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09897" h="4378325">
                  <a:moveTo>
                    <a:pt x="3055493" y="4378325"/>
                  </a:moveTo>
                  <a:lnTo>
                    <a:pt x="4009898" y="3423793"/>
                  </a:lnTo>
                  <a:lnTo>
                    <a:pt x="3249676" y="2663253"/>
                  </a:lnTo>
                  <a:lnTo>
                    <a:pt x="1917383" y="3994722"/>
                  </a:lnTo>
                  <a:lnTo>
                    <a:pt x="15431" y="2092389"/>
                  </a:lnTo>
                  <a:lnTo>
                    <a:pt x="1346835" y="760857"/>
                  </a:lnTo>
                  <a:lnTo>
                    <a:pt x="586169" y="0"/>
                  </a:lnTo>
                  <a:lnTo>
                    <a:pt x="0" y="586232"/>
                  </a:lnTo>
                  <a:lnTo>
                    <a:pt x="0" y="3598799"/>
                  </a:lnTo>
                  <a:lnTo>
                    <a:pt x="779399" y="4378325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1" name="Nadpis 1">
            <a:extLst>
              <a:ext uri="{FF2B5EF4-FFF2-40B4-BE49-F238E27FC236}">
                <a16:creationId xmlns:a16="http://schemas.microsoft.com/office/drawing/2014/main" id="{8C2B0697-10FB-4C53-AA01-5176F8412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3787" y="3324119"/>
            <a:ext cx="5286375" cy="1098762"/>
          </a:xfrm>
        </p:spPr>
        <p:txBody>
          <a:bodyPr wrap="square" anchor="b">
            <a:sp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1172E839-C6BA-4BD9-B250-7791A4BC1B9B}"/>
              </a:ext>
            </a:extLst>
          </p:cNvPr>
          <p:cNvSpPr/>
          <p:nvPr userDrawn="1"/>
        </p:nvSpPr>
        <p:spPr>
          <a:xfrm>
            <a:off x="6173788" y="4515750"/>
            <a:ext cx="180181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text 32">
            <a:extLst>
              <a:ext uri="{FF2B5EF4-FFF2-40B4-BE49-F238E27FC236}">
                <a16:creationId xmlns:a16="http://schemas.microsoft.com/office/drawing/2014/main" id="{9FD90688-662E-44B4-A568-72402A422B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73787" y="4773067"/>
            <a:ext cx="5286375" cy="246221"/>
          </a:xfrm>
        </p:spPr>
        <p:txBody>
          <a:bodyPr wrap="square" lIns="0" tIns="0" rIns="0" anchor="b">
            <a:spAutoFit/>
          </a:bodyPr>
          <a:lstStyle>
            <a:lvl1pPr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Jméno Příjmení</a:t>
            </a:r>
          </a:p>
        </p:txBody>
      </p:sp>
      <p:sp>
        <p:nvSpPr>
          <p:cNvPr id="18" name="Zástupný text 32">
            <a:extLst>
              <a:ext uri="{FF2B5EF4-FFF2-40B4-BE49-F238E27FC236}">
                <a16:creationId xmlns:a16="http://schemas.microsoft.com/office/drawing/2014/main" id="{2DEB14FB-C251-4DBD-BE92-AC25979C10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73787" y="5465824"/>
            <a:ext cx="5286375" cy="215444"/>
          </a:xfrm>
        </p:spPr>
        <p:txBody>
          <a:bodyPr wrap="square" lIns="0" tIns="0" rIns="0" anchor="b">
            <a:spAutoFit/>
          </a:bodyPr>
          <a:lstStyle>
            <a:lvl1pPr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+420</a:t>
            </a:r>
          </a:p>
        </p:txBody>
      </p:sp>
      <p:sp>
        <p:nvSpPr>
          <p:cNvPr id="19" name="Zástupný text 32">
            <a:extLst>
              <a:ext uri="{FF2B5EF4-FFF2-40B4-BE49-F238E27FC236}">
                <a16:creationId xmlns:a16="http://schemas.microsoft.com/office/drawing/2014/main" id="{B8430301-EFC7-43E7-BBE5-A891E4EEC5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3787" y="5758462"/>
            <a:ext cx="5286375" cy="215444"/>
          </a:xfrm>
        </p:spPr>
        <p:txBody>
          <a:bodyPr wrap="square" lIns="0" tIns="0" rIns="0" anchor="t">
            <a:spAutoFit/>
          </a:bodyPr>
          <a:lstStyle>
            <a:lvl1pPr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@tc.cz</a:t>
            </a:r>
          </a:p>
        </p:txBody>
      </p:sp>
      <p:sp>
        <p:nvSpPr>
          <p:cNvPr id="20" name="Zástupný text 32">
            <a:extLst>
              <a:ext uri="{FF2B5EF4-FFF2-40B4-BE49-F238E27FC236}">
                <a16:creationId xmlns:a16="http://schemas.microsoft.com/office/drawing/2014/main" id="{04CDD31E-54C0-4343-9E62-319638C11B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3787" y="5059120"/>
            <a:ext cx="5286375" cy="246221"/>
          </a:xfrm>
        </p:spPr>
        <p:txBody>
          <a:bodyPr wrap="square" lIns="0" tIns="0" rIns="0" anchor="t">
            <a:spAutoFit/>
          </a:bodyPr>
          <a:lstStyle>
            <a:lvl1pPr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F</a:t>
            </a:r>
            <a:r>
              <a:rPr lang="cs-CZ" dirty="0" err="1"/>
              <a:t>unkce</a:t>
            </a:r>
            <a:r>
              <a:rPr lang="cs-CZ" dirty="0"/>
              <a:t> v organizaci</a:t>
            </a:r>
          </a:p>
        </p:txBody>
      </p:sp>
      <p:sp>
        <p:nvSpPr>
          <p:cNvPr id="21" name="Zástupný text 32">
            <a:extLst>
              <a:ext uri="{FF2B5EF4-FFF2-40B4-BE49-F238E27FC236}">
                <a16:creationId xmlns:a16="http://schemas.microsoft.com/office/drawing/2014/main" id="{8A75B852-3740-4738-ADCA-24DB33755A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73787" y="6129794"/>
            <a:ext cx="5286375" cy="215444"/>
          </a:xfrm>
        </p:spPr>
        <p:txBody>
          <a:bodyPr wrap="square" lIns="0" tIns="0" rIns="0" anchor="t">
            <a:spAutoFit/>
          </a:bodyPr>
          <a:lstStyle>
            <a:lvl1pPr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www.tc.cz</a:t>
            </a:r>
          </a:p>
        </p:txBody>
      </p:sp>
    </p:spTree>
    <p:extLst>
      <p:ext uri="{BB962C8B-B14F-4D97-AF65-F5344CB8AC3E}">
        <p14:creationId xmlns:p14="http://schemas.microsoft.com/office/powerpoint/2010/main" val="159935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>
  <p:cSld name="1_Porovnání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3"/>
          <p:cNvSpPr txBox="1">
            <a:spLocks noGrp="1"/>
          </p:cNvSpPr>
          <p:nvPr>
            <p:ph type="body" idx="1"/>
          </p:nvPr>
        </p:nvSpPr>
        <p:spPr>
          <a:xfrm>
            <a:off x="731839" y="1520825"/>
            <a:ext cx="5181600" cy="4056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0000" tIns="0" rIns="0" bIns="36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4" name="Google Shape;184;p43"/>
          <p:cNvSpPr txBox="1">
            <a:spLocks noGrp="1"/>
          </p:cNvSpPr>
          <p:nvPr>
            <p:ph type="body" idx="2"/>
          </p:nvPr>
        </p:nvSpPr>
        <p:spPr>
          <a:xfrm>
            <a:off x="6276973" y="1518394"/>
            <a:ext cx="5183188" cy="4056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0000" tIns="0" rIns="0" bIns="36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5" name="Google Shape;185;p43"/>
          <p:cNvSpPr txBox="1">
            <a:spLocks noGrp="1"/>
          </p:cNvSpPr>
          <p:nvPr>
            <p:ph type="dt" idx="10"/>
          </p:nvPr>
        </p:nvSpPr>
        <p:spPr>
          <a:xfrm>
            <a:off x="10009758" y="6663517"/>
            <a:ext cx="819150" cy="1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3"/>
          <p:cNvSpPr txBox="1">
            <a:spLocks noGrp="1"/>
          </p:cNvSpPr>
          <p:nvPr>
            <p:ph type="ftr" idx="11"/>
          </p:nvPr>
        </p:nvSpPr>
        <p:spPr>
          <a:xfrm>
            <a:off x="914400" y="6663517"/>
            <a:ext cx="8944482" cy="1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10979784" y="6663517"/>
            <a:ext cx="342900" cy="1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88" name="Google Shape;188;p43"/>
          <p:cNvSpPr txBox="1">
            <a:spLocks noGrp="1"/>
          </p:cNvSpPr>
          <p:nvPr>
            <p:ph type="title"/>
          </p:nvPr>
        </p:nvSpPr>
        <p:spPr>
          <a:xfrm>
            <a:off x="441325" y="778756"/>
            <a:ext cx="11032233" cy="497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43"/>
          <p:cNvSpPr txBox="1">
            <a:spLocks noGrp="1"/>
          </p:cNvSpPr>
          <p:nvPr>
            <p:ph type="body" idx="3"/>
          </p:nvPr>
        </p:nvSpPr>
        <p:spPr>
          <a:xfrm>
            <a:off x="731838" y="1929183"/>
            <a:ext cx="5181600" cy="4416055"/>
          </a:xfrm>
          <a:prstGeom prst="rect">
            <a:avLst/>
          </a:prstGeom>
          <a:solidFill>
            <a:srgbClr val="C2EBFF">
              <a:alpha val="13333"/>
            </a:srgbClr>
          </a:solidFill>
          <a:ln>
            <a:noFill/>
          </a:ln>
        </p:spPr>
        <p:txBody>
          <a:bodyPr spcFirstLastPara="1" wrap="square" lIns="180000" tIns="10800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—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43"/>
          <p:cNvSpPr txBox="1">
            <a:spLocks noGrp="1"/>
          </p:cNvSpPr>
          <p:nvPr>
            <p:ph type="body" idx="4"/>
          </p:nvPr>
        </p:nvSpPr>
        <p:spPr>
          <a:xfrm>
            <a:off x="6278562" y="1924077"/>
            <a:ext cx="5181600" cy="4421161"/>
          </a:xfrm>
          <a:prstGeom prst="rect">
            <a:avLst/>
          </a:prstGeom>
          <a:solidFill>
            <a:srgbClr val="C2EBFF">
              <a:alpha val="13333"/>
            </a:srgbClr>
          </a:solidFill>
          <a:ln>
            <a:noFill/>
          </a:ln>
        </p:spPr>
        <p:txBody>
          <a:bodyPr spcFirstLastPara="1" wrap="square" lIns="180000" tIns="10800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—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020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obsah a obrázek – B 1 1">
  <p:cSld name="Nadpis, obsah a obrázek – B 1 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04b6ddb1e9_0_206"/>
          <p:cNvSpPr txBox="1">
            <a:spLocks noGrp="1"/>
          </p:cNvSpPr>
          <p:nvPr>
            <p:ph type="body" idx="1"/>
          </p:nvPr>
        </p:nvSpPr>
        <p:spPr>
          <a:xfrm>
            <a:off x="731836" y="1520824"/>
            <a:ext cx="4973700" cy="48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—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5" name="Google Shape;215;g304b6ddb1e9_0_206"/>
          <p:cNvSpPr txBox="1">
            <a:spLocks noGrp="1"/>
          </p:cNvSpPr>
          <p:nvPr>
            <p:ph type="dt" idx="10"/>
          </p:nvPr>
        </p:nvSpPr>
        <p:spPr>
          <a:xfrm>
            <a:off x="10009758" y="6663517"/>
            <a:ext cx="8193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g304b6ddb1e9_0_206"/>
          <p:cNvSpPr txBox="1">
            <a:spLocks noGrp="1"/>
          </p:cNvSpPr>
          <p:nvPr>
            <p:ph type="ftr" idx="11"/>
          </p:nvPr>
        </p:nvSpPr>
        <p:spPr>
          <a:xfrm>
            <a:off x="914400" y="6663517"/>
            <a:ext cx="89445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g304b6ddb1e9_0_206"/>
          <p:cNvSpPr txBox="1">
            <a:spLocks noGrp="1"/>
          </p:cNvSpPr>
          <p:nvPr>
            <p:ph type="sldNum" idx="12"/>
          </p:nvPr>
        </p:nvSpPr>
        <p:spPr>
          <a:xfrm>
            <a:off x="10979784" y="6663517"/>
            <a:ext cx="342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18" name="Google Shape;218;g304b6ddb1e9_0_206"/>
          <p:cNvSpPr txBox="1">
            <a:spLocks noGrp="1"/>
          </p:cNvSpPr>
          <p:nvPr>
            <p:ph type="title"/>
          </p:nvPr>
        </p:nvSpPr>
        <p:spPr>
          <a:xfrm>
            <a:off x="441325" y="778756"/>
            <a:ext cx="110322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ranklin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g304b6ddb1e9_0_206"/>
          <p:cNvSpPr>
            <a:spLocks noGrp="1"/>
          </p:cNvSpPr>
          <p:nvPr>
            <p:ph type="pic" idx="2"/>
          </p:nvPr>
        </p:nvSpPr>
        <p:spPr>
          <a:xfrm>
            <a:off x="6486548" y="0"/>
            <a:ext cx="5705400" cy="6345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541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obsah a obrázek – B 1">
  <p:cSld name="Nadpis, obsah a obrázek – B 1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3fb38da45c_2_206"/>
          <p:cNvSpPr txBox="1">
            <a:spLocks noGrp="1"/>
          </p:cNvSpPr>
          <p:nvPr>
            <p:ph type="body" idx="1"/>
          </p:nvPr>
        </p:nvSpPr>
        <p:spPr>
          <a:xfrm>
            <a:off x="731836" y="1520824"/>
            <a:ext cx="4973700" cy="48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—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g33fb38da45c_2_206"/>
          <p:cNvSpPr txBox="1">
            <a:spLocks noGrp="1"/>
          </p:cNvSpPr>
          <p:nvPr>
            <p:ph type="dt" idx="10"/>
          </p:nvPr>
        </p:nvSpPr>
        <p:spPr>
          <a:xfrm>
            <a:off x="9774502" y="6597106"/>
            <a:ext cx="8193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g33fb38da45c_2_206"/>
          <p:cNvSpPr txBox="1">
            <a:spLocks noGrp="1"/>
          </p:cNvSpPr>
          <p:nvPr>
            <p:ph type="ftr" idx="11"/>
          </p:nvPr>
        </p:nvSpPr>
        <p:spPr>
          <a:xfrm>
            <a:off x="914400" y="6597106"/>
            <a:ext cx="86487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g33fb38da45c_2_206"/>
          <p:cNvSpPr txBox="1">
            <a:spLocks noGrp="1"/>
          </p:cNvSpPr>
          <p:nvPr>
            <p:ph type="sldNum" idx="12"/>
          </p:nvPr>
        </p:nvSpPr>
        <p:spPr>
          <a:xfrm>
            <a:off x="10804993" y="6597106"/>
            <a:ext cx="5178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11" name="Google Shape;211;g33fb38da45c_2_206"/>
          <p:cNvSpPr txBox="1">
            <a:spLocks noGrp="1"/>
          </p:cNvSpPr>
          <p:nvPr>
            <p:ph type="title"/>
          </p:nvPr>
        </p:nvSpPr>
        <p:spPr>
          <a:xfrm>
            <a:off x="441325" y="778756"/>
            <a:ext cx="110322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ranklin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g33fb38da45c_2_206"/>
          <p:cNvSpPr>
            <a:spLocks noGrp="1"/>
          </p:cNvSpPr>
          <p:nvPr>
            <p:ph type="pic" idx="2"/>
          </p:nvPr>
        </p:nvSpPr>
        <p:spPr>
          <a:xfrm>
            <a:off x="6486548" y="0"/>
            <a:ext cx="5705400" cy="6345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203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Úvodní sníme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B0419E-337F-4E81-9395-2954F0569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792326"/>
            <a:ext cx="5359400" cy="1098762"/>
          </a:xfrm>
        </p:spPr>
        <p:txBody>
          <a:bodyPr wrap="square" anchor="b">
            <a:sp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6228403-0803-4576-821A-F716449E6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5139212"/>
            <a:ext cx="5359400" cy="276999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FEFD5654-21E9-4DBA-AFCD-653E4DC8F5B9}"/>
              </a:ext>
            </a:extLst>
          </p:cNvPr>
          <p:cNvSpPr/>
          <p:nvPr userDrawn="1"/>
        </p:nvSpPr>
        <p:spPr>
          <a:xfrm>
            <a:off x="731838" y="4983957"/>
            <a:ext cx="180181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Volný tvar: obrazec 38">
            <a:extLst>
              <a:ext uri="{FF2B5EF4-FFF2-40B4-BE49-F238E27FC236}">
                <a16:creationId xmlns:a16="http://schemas.microsoft.com/office/drawing/2014/main" id="{63D25A8A-3512-4D23-AD57-A2D25DE9C1E3}"/>
              </a:ext>
            </a:extLst>
          </p:cNvPr>
          <p:cNvSpPr/>
          <p:nvPr/>
        </p:nvSpPr>
        <p:spPr>
          <a:xfrm>
            <a:off x="9511030" y="1147825"/>
            <a:ext cx="2680969" cy="4185412"/>
          </a:xfrm>
          <a:custGeom>
            <a:avLst/>
            <a:gdLst>
              <a:gd name="connsiteX0" fmla="*/ 2680970 w 2680969"/>
              <a:gd name="connsiteY0" fmla="*/ 1920558 h 4185412"/>
              <a:gd name="connsiteX1" fmla="*/ 760095 w 2680969"/>
              <a:gd name="connsiteY1" fmla="*/ 0 h 4185412"/>
              <a:gd name="connsiteX2" fmla="*/ 0 w 2680969"/>
              <a:gd name="connsiteY2" fmla="*/ 760921 h 4185412"/>
              <a:gd name="connsiteX3" fmla="*/ 1330706 w 2680969"/>
              <a:gd name="connsiteY3" fmla="*/ 2092706 h 4185412"/>
              <a:gd name="connsiteX4" fmla="*/ 0 w 2680969"/>
              <a:gd name="connsiteY4" fmla="*/ 3424238 h 4185412"/>
              <a:gd name="connsiteX5" fmla="*/ 760095 w 2680969"/>
              <a:gd name="connsiteY5" fmla="*/ 4185412 h 4185412"/>
              <a:gd name="connsiteX6" fmla="*/ 2092389 w 2680969"/>
              <a:gd name="connsiteY6" fmla="*/ 2853627 h 4185412"/>
              <a:gd name="connsiteX7" fmla="*/ 2680970 w 2680969"/>
              <a:gd name="connsiteY7" fmla="*/ 3442462 h 418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0969" h="4185412">
                <a:moveTo>
                  <a:pt x="2680970" y="1920558"/>
                </a:moveTo>
                <a:lnTo>
                  <a:pt x="760095" y="0"/>
                </a:lnTo>
                <a:lnTo>
                  <a:pt x="0" y="760921"/>
                </a:lnTo>
                <a:lnTo>
                  <a:pt x="1330706" y="2092706"/>
                </a:lnTo>
                <a:lnTo>
                  <a:pt x="0" y="3424238"/>
                </a:lnTo>
                <a:lnTo>
                  <a:pt x="760095" y="4185412"/>
                </a:lnTo>
                <a:lnTo>
                  <a:pt x="2092389" y="2853627"/>
                </a:lnTo>
                <a:lnTo>
                  <a:pt x="2680970" y="3442462"/>
                </a:lnTo>
                <a:close/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sp>
        <p:nvSpPr>
          <p:cNvPr id="40" name="Volný tvar: obrazec 39">
            <a:extLst>
              <a:ext uri="{FF2B5EF4-FFF2-40B4-BE49-F238E27FC236}">
                <a16:creationId xmlns:a16="http://schemas.microsoft.com/office/drawing/2014/main" id="{7208AAF7-1263-4863-9620-D6664948509D}"/>
              </a:ext>
            </a:extLst>
          </p:cNvPr>
          <p:cNvSpPr/>
          <p:nvPr/>
        </p:nvSpPr>
        <p:spPr>
          <a:xfrm>
            <a:off x="6847522" y="2479675"/>
            <a:ext cx="5344477" cy="4378325"/>
          </a:xfrm>
          <a:custGeom>
            <a:avLst/>
            <a:gdLst>
              <a:gd name="connsiteX0" fmla="*/ 5344478 w 5344477"/>
              <a:gd name="connsiteY0" fmla="*/ 3252089 h 4378325"/>
              <a:gd name="connsiteX1" fmla="*/ 4755897 w 5344477"/>
              <a:gd name="connsiteY1" fmla="*/ 2663253 h 4378325"/>
              <a:gd name="connsiteX2" fmla="*/ 3423603 w 5344477"/>
              <a:gd name="connsiteY2" fmla="*/ 3994722 h 4378325"/>
              <a:gd name="connsiteX3" fmla="*/ 1521587 w 5344477"/>
              <a:gd name="connsiteY3" fmla="*/ 2092389 h 4378325"/>
              <a:gd name="connsiteX4" fmla="*/ 2853055 w 5344477"/>
              <a:gd name="connsiteY4" fmla="*/ 760857 h 4378325"/>
              <a:gd name="connsiteX5" fmla="*/ 2092389 w 5344477"/>
              <a:gd name="connsiteY5" fmla="*/ 0 h 4378325"/>
              <a:gd name="connsiteX6" fmla="*/ 0 w 5344477"/>
              <a:gd name="connsiteY6" fmla="*/ 2092389 h 4378325"/>
              <a:gd name="connsiteX7" fmla="*/ 2285620 w 5344477"/>
              <a:gd name="connsiteY7" fmla="*/ 4378325 h 4378325"/>
              <a:gd name="connsiteX8" fmla="*/ 4561650 w 5344477"/>
              <a:gd name="connsiteY8" fmla="*/ 4378325 h 4378325"/>
              <a:gd name="connsiteX9" fmla="*/ 5344478 w 5344477"/>
              <a:gd name="connsiteY9" fmla="*/ 3595434 h 437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44477" h="4378325">
                <a:moveTo>
                  <a:pt x="5344478" y="3252089"/>
                </a:moveTo>
                <a:lnTo>
                  <a:pt x="4755897" y="2663253"/>
                </a:lnTo>
                <a:lnTo>
                  <a:pt x="3423603" y="3994722"/>
                </a:lnTo>
                <a:lnTo>
                  <a:pt x="1521587" y="2092389"/>
                </a:lnTo>
                <a:lnTo>
                  <a:pt x="2853055" y="760857"/>
                </a:lnTo>
                <a:lnTo>
                  <a:pt x="2092389" y="0"/>
                </a:lnTo>
                <a:lnTo>
                  <a:pt x="0" y="2092389"/>
                </a:lnTo>
                <a:lnTo>
                  <a:pt x="2285620" y="4378325"/>
                </a:lnTo>
                <a:lnTo>
                  <a:pt x="4561650" y="4378325"/>
                </a:lnTo>
                <a:lnTo>
                  <a:pt x="5344478" y="3595434"/>
                </a:lnTo>
                <a:close/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grpSp>
        <p:nvGrpSpPr>
          <p:cNvPr id="10" name="Grafický objekt 5">
            <a:extLst>
              <a:ext uri="{FF2B5EF4-FFF2-40B4-BE49-F238E27FC236}">
                <a16:creationId xmlns:a16="http://schemas.microsoft.com/office/drawing/2014/main" id="{B9CC55F9-69D3-8327-1285-436BF6E6F5E6}"/>
              </a:ext>
            </a:extLst>
          </p:cNvPr>
          <p:cNvGrpSpPr/>
          <p:nvPr/>
        </p:nvGrpSpPr>
        <p:grpSpPr>
          <a:xfrm>
            <a:off x="732504" y="849756"/>
            <a:ext cx="1026890" cy="1027080"/>
            <a:chOff x="732504" y="849756"/>
            <a:chExt cx="1026890" cy="1027080"/>
          </a:xfrm>
          <a:solidFill>
            <a:srgbClr val="FFFFFF"/>
          </a:solidFill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B933F780-789E-0F83-B881-5708FCBB8BDD}"/>
                </a:ext>
              </a:extLst>
            </p:cNvPr>
            <p:cNvSpPr/>
            <p:nvPr/>
          </p:nvSpPr>
          <p:spPr>
            <a:xfrm>
              <a:off x="732504" y="1049399"/>
              <a:ext cx="827246" cy="827436"/>
            </a:xfrm>
            <a:custGeom>
              <a:avLst/>
              <a:gdLst>
                <a:gd name="connsiteX0" fmla="*/ 313658 w 827246"/>
                <a:gd name="connsiteY0" fmla="*/ 0 h 827436"/>
                <a:gd name="connsiteX1" fmla="*/ 0 w 827246"/>
                <a:gd name="connsiteY1" fmla="*/ 313849 h 827436"/>
                <a:gd name="connsiteX2" fmla="*/ 513398 w 827246"/>
                <a:gd name="connsiteY2" fmla="*/ 827437 h 827436"/>
                <a:gd name="connsiteX3" fmla="*/ 827246 w 827246"/>
                <a:gd name="connsiteY3" fmla="*/ 513588 h 827436"/>
                <a:gd name="connsiteX4" fmla="*/ 713137 w 827246"/>
                <a:gd name="connsiteY4" fmla="*/ 399479 h 827436"/>
                <a:gd name="connsiteX5" fmla="*/ 513398 w 827246"/>
                <a:gd name="connsiteY5" fmla="*/ 599218 h 827436"/>
                <a:gd name="connsiteX6" fmla="*/ 228029 w 827246"/>
                <a:gd name="connsiteY6" fmla="*/ 313849 h 827436"/>
                <a:gd name="connsiteX7" fmla="*/ 427863 w 827246"/>
                <a:gd name="connsiteY7" fmla="*/ 114205 h 827436"/>
                <a:gd name="connsiteX8" fmla="*/ 313658 w 827246"/>
                <a:gd name="connsiteY8" fmla="*/ 0 h 82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7246" h="827436">
                  <a:moveTo>
                    <a:pt x="313658" y="0"/>
                  </a:moveTo>
                  <a:lnTo>
                    <a:pt x="0" y="313849"/>
                  </a:lnTo>
                  <a:lnTo>
                    <a:pt x="513398" y="827437"/>
                  </a:lnTo>
                  <a:lnTo>
                    <a:pt x="827246" y="513588"/>
                  </a:lnTo>
                  <a:lnTo>
                    <a:pt x="713137" y="399479"/>
                  </a:lnTo>
                  <a:lnTo>
                    <a:pt x="513398" y="599218"/>
                  </a:lnTo>
                  <a:lnTo>
                    <a:pt x="228029" y="313849"/>
                  </a:lnTo>
                  <a:lnTo>
                    <a:pt x="427863" y="114205"/>
                  </a:lnTo>
                  <a:lnTo>
                    <a:pt x="313658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41" name="Volný tvar: obrazec 40">
              <a:extLst>
                <a:ext uri="{FF2B5EF4-FFF2-40B4-BE49-F238E27FC236}">
                  <a16:creationId xmlns:a16="http://schemas.microsoft.com/office/drawing/2014/main" id="{1587F160-4FD0-7D0D-914E-D9584882C673}"/>
                </a:ext>
              </a:extLst>
            </p:cNvPr>
            <p:cNvSpPr/>
            <p:nvPr/>
          </p:nvSpPr>
          <p:spPr>
            <a:xfrm>
              <a:off x="1131697" y="849756"/>
              <a:ext cx="627697" cy="627697"/>
            </a:xfrm>
            <a:custGeom>
              <a:avLst/>
              <a:gdLst>
                <a:gd name="connsiteX0" fmla="*/ 0 w 627697"/>
                <a:gd name="connsiteY0" fmla="*/ 513493 h 627697"/>
                <a:gd name="connsiteX1" fmla="*/ 114205 w 627697"/>
                <a:gd name="connsiteY1" fmla="*/ 627698 h 627697"/>
                <a:gd name="connsiteX2" fmla="*/ 313944 w 627697"/>
                <a:gd name="connsiteY2" fmla="*/ 427863 h 627697"/>
                <a:gd name="connsiteX3" fmla="*/ 513588 w 627697"/>
                <a:gd name="connsiteY3" fmla="*/ 627698 h 627697"/>
                <a:gd name="connsiteX4" fmla="*/ 627698 w 627697"/>
                <a:gd name="connsiteY4" fmla="*/ 513493 h 627697"/>
                <a:gd name="connsiteX5" fmla="*/ 114205 w 627697"/>
                <a:gd name="connsiteY5" fmla="*/ 0 h 627697"/>
                <a:gd name="connsiteX6" fmla="*/ 0 w 627697"/>
                <a:gd name="connsiteY6" fmla="*/ 114205 h 627697"/>
                <a:gd name="connsiteX7" fmla="*/ 199739 w 627697"/>
                <a:gd name="connsiteY7" fmla="*/ 313849 h 627697"/>
                <a:gd name="connsiteX8" fmla="*/ 0 w 627697"/>
                <a:gd name="connsiteY8" fmla="*/ 513493 h 627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697" h="627697">
                  <a:moveTo>
                    <a:pt x="0" y="513493"/>
                  </a:moveTo>
                  <a:lnTo>
                    <a:pt x="114205" y="627698"/>
                  </a:lnTo>
                  <a:lnTo>
                    <a:pt x="313944" y="427863"/>
                  </a:lnTo>
                  <a:lnTo>
                    <a:pt x="513588" y="627698"/>
                  </a:lnTo>
                  <a:lnTo>
                    <a:pt x="627698" y="513493"/>
                  </a:lnTo>
                  <a:lnTo>
                    <a:pt x="114205" y="0"/>
                  </a:lnTo>
                  <a:lnTo>
                    <a:pt x="0" y="114205"/>
                  </a:lnTo>
                  <a:lnTo>
                    <a:pt x="199739" y="313849"/>
                  </a:lnTo>
                  <a:lnTo>
                    <a:pt x="0" y="5134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grpSp>
        <p:nvGrpSpPr>
          <p:cNvPr id="95" name="Grafický objekt 5">
            <a:extLst>
              <a:ext uri="{FF2B5EF4-FFF2-40B4-BE49-F238E27FC236}">
                <a16:creationId xmlns:a16="http://schemas.microsoft.com/office/drawing/2014/main" id="{F7A56939-2024-568F-0D88-9BFC3B193020}"/>
              </a:ext>
            </a:extLst>
          </p:cNvPr>
          <p:cNvGrpSpPr/>
          <p:nvPr userDrawn="1"/>
        </p:nvGrpSpPr>
        <p:grpSpPr>
          <a:xfrm>
            <a:off x="1872238" y="1035994"/>
            <a:ext cx="2198750" cy="583977"/>
            <a:chOff x="1873599" y="1038350"/>
            <a:chExt cx="2198750" cy="583977"/>
          </a:xfrm>
          <a:solidFill>
            <a:schemeClr val="bg1"/>
          </a:solidFill>
        </p:grpSpPr>
        <p:sp>
          <p:nvSpPr>
            <p:cNvPr id="96" name="Volný tvar: obrazec 95">
              <a:extLst>
                <a:ext uri="{FF2B5EF4-FFF2-40B4-BE49-F238E27FC236}">
                  <a16:creationId xmlns:a16="http://schemas.microsoft.com/office/drawing/2014/main" id="{F8B49A4E-E4B8-1C76-F217-6BB60081C2A9}"/>
                </a:ext>
              </a:extLst>
            </p:cNvPr>
            <p:cNvSpPr/>
            <p:nvPr/>
          </p:nvSpPr>
          <p:spPr>
            <a:xfrm>
              <a:off x="1873599" y="1106549"/>
              <a:ext cx="141446" cy="199643"/>
            </a:xfrm>
            <a:custGeom>
              <a:avLst/>
              <a:gdLst>
                <a:gd name="connsiteX0" fmla="*/ 0 w 141446"/>
                <a:gd name="connsiteY0" fmla="*/ 0 h 199643"/>
                <a:gd name="connsiteX1" fmla="*/ 141446 w 141446"/>
                <a:gd name="connsiteY1" fmla="*/ 0 h 199643"/>
                <a:gd name="connsiteX2" fmla="*/ 141446 w 141446"/>
                <a:gd name="connsiteY2" fmla="*/ 31337 h 199643"/>
                <a:gd name="connsiteX3" fmla="*/ 88678 w 141446"/>
                <a:gd name="connsiteY3" fmla="*/ 31337 h 199643"/>
                <a:gd name="connsiteX4" fmla="*/ 88678 w 141446"/>
                <a:gd name="connsiteY4" fmla="*/ 199644 h 199643"/>
                <a:gd name="connsiteX5" fmla="*/ 52769 w 141446"/>
                <a:gd name="connsiteY5" fmla="*/ 199644 h 199643"/>
                <a:gd name="connsiteX6" fmla="*/ 52769 w 141446"/>
                <a:gd name="connsiteY6" fmla="*/ 31337 h 199643"/>
                <a:gd name="connsiteX7" fmla="*/ 0 w 141446"/>
                <a:gd name="connsiteY7" fmla="*/ 31337 h 199643"/>
                <a:gd name="connsiteX8" fmla="*/ 0 w 141446"/>
                <a:gd name="connsiteY8" fmla="*/ 0 h 1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446" h="199643">
                  <a:moveTo>
                    <a:pt x="0" y="0"/>
                  </a:moveTo>
                  <a:lnTo>
                    <a:pt x="141446" y="0"/>
                  </a:lnTo>
                  <a:lnTo>
                    <a:pt x="141446" y="31337"/>
                  </a:lnTo>
                  <a:lnTo>
                    <a:pt x="88678" y="31337"/>
                  </a:lnTo>
                  <a:lnTo>
                    <a:pt x="88678" y="199644"/>
                  </a:lnTo>
                  <a:lnTo>
                    <a:pt x="52769" y="199644"/>
                  </a:lnTo>
                  <a:lnTo>
                    <a:pt x="52769" y="31337"/>
                  </a:lnTo>
                  <a:lnTo>
                    <a:pt x="0" y="3133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97" name="Volný tvar: obrazec 96">
              <a:extLst>
                <a:ext uri="{FF2B5EF4-FFF2-40B4-BE49-F238E27FC236}">
                  <a16:creationId xmlns:a16="http://schemas.microsoft.com/office/drawing/2014/main" id="{EB16A237-8F2F-D638-B58D-DFABF9542995}"/>
                </a:ext>
              </a:extLst>
            </p:cNvPr>
            <p:cNvSpPr/>
            <p:nvPr/>
          </p:nvSpPr>
          <p:spPr>
            <a:xfrm>
              <a:off x="2051336" y="1106549"/>
              <a:ext cx="112109" cy="199643"/>
            </a:xfrm>
            <a:custGeom>
              <a:avLst/>
              <a:gdLst>
                <a:gd name="connsiteX0" fmla="*/ 35909 w 112109"/>
                <a:gd name="connsiteY0" fmla="*/ 168307 h 199643"/>
                <a:gd name="connsiteX1" fmla="*/ 112109 w 112109"/>
                <a:gd name="connsiteY1" fmla="*/ 168307 h 199643"/>
                <a:gd name="connsiteX2" fmla="*/ 112109 w 112109"/>
                <a:gd name="connsiteY2" fmla="*/ 199644 h 199643"/>
                <a:gd name="connsiteX3" fmla="*/ 0 w 112109"/>
                <a:gd name="connsiteY3" fmla="*/ 199644 h 199643"/>
                <a:gd name="connsiteX4" fmla="*/ 0 w 112109"/>
                <a:gd name="connsiteY4" fmla="*/ 0 h 199643"/>
                <a:gd name="connsiteX5" fmla="*/ 112109 w 112109"/>
                <a:gd name="connsiteY5" fmla="*/ 0 h 199643"/>
                <a:gd name="connsiteX6" fmla="*/ 112109 w 112109"/>
                <a:gd name="connsiteY6" fmla="*/ 31337 h 199643"/>
                <a:gd name="connsiteX7" fmla="*/ 35909 w 112109"/>
                <a:gd name="connsiteY7" fmla="*/ 31337 h 199643"/>
                <a:gd name="connsiteX8" fmla="*/ 35909 w 112109"/>
                <a:gd name="connsiteY8" fmla="*/ 82106 h 199643"/>
                <a:gd name="connsiteX9" fmla="*/ 105823 w 112109"/>
                <a:gd name="connsiteY9" fmla="*/ 82106 h 199643"/>
                <a:gd name="connsiteX10" fmla="*/ 105823 w 112109"/>
                <a:gd name="connsiteY10" fmla="*/ 113443 h 199643"/>
                <a:gd name="connsiteX11" fmla="*/ 35909 w 112109"/>
                <a:gd name="connsiteY11" fmla="*/ 113443 h 199643"/>
                <a:gd name="connsiteX12" fmla="*/ 35909 w 112109"/>
                <a:gd name="connsiteY12" fmla="*/ 168212 h 1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09" h="199643">
                  <a:moveTo>
                    <a:pt x="35909" y="168307"/>
                  </a:moveTo>
                  <a:lnTo>
                    <a:pt x="112109" y="168307"/>
                  </a:lnTo>
                  <a:lnTo>
                    <a:pt x="112109" y="199644"/>
                  </a:lnTo>
                  <a:lnTo>
                    <a:pt x="0" y="199644"/>
                  </a:lnTo>
                  <a:lnTo>
                    <a:pt x="0" y="0"/>
                  </a:lnTo>
                  <a:lnTo>
                    <a:pt x="112109" y="0"/>
                  </a:lnTo>
                  <a:lnTo>
                    <a:pt x="112109" y="31337"/>
                  </a:lnTo>
                  <a:lnTo>
                    <a:pt x="35909" y="31337"/>
                  </a:lnTo>
                  <a:lnTo>
                    <a:pt x="35909" y="82106"/>
                  </a:lnTo>
                  <a:lnTo>
                    <a:pt x="105823" y="82106"/>
                  </a:lnTo>
                  <a:lnTo>
                    <a:pt x="105823" y="113443"/>
                  </a:lnTo>
                  <a:lnTo>
                    <a:pt x="35909" y="113443"/>
                  </a:lnTo>
                  <a:lnTo>
                    <a:pt x="35909" y="1682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98" name="Volný tvar: obrazec 97">
              <a:extLst>
                <a:ext uri="{FF2B5EF4-FFF2-40B4-BE49-F238E27FC236}">
                  <a16:creationId xmlns:a16="http://schemas.microsoft.com/office/drawing/2014/main" id="{6BEA78A4-9C47-13CF-2FF9-9F5BA9B3F236}"/>
                </a:ext>
              </a:extLst>
            </p:cNvPr>
            <p:cNvSpPr/>
            <p:nvPr/>
          </p:nvSpPr>
          <p:spPr>
            <a:xfrm>
              <a:off x="2198116" y="1104168"/>
              <a:ext cx="136112" cy="204311"/>
            </a:xfrm>
            <a:custGeom>
              <a:avLst/>
              <a:gdLst>
                <a:gd name="connsiteX0" fmla="*/ 36100 w 136112"/>
                <a:gd name="connsiteY0" fmla="*/ 130493 h 204311"/>
                <a:gd name="connsiteX1" fmla="*/ 72009 w 136112"/>
                <a:gd name="connsiteY1" fmla="*/ 171545 h 204311"/>
                <a:gd name="connsiteX2" fmla="*/ 108204 w 136112"/>
                <a:gd name="connsiteY2" fmla="*/ 148971 h 204311"/>
                <a:gd name="connsiteX3" fmla="*/ 136112 w 136112"/>
                <a:gd name="connsiteY3" fmla="*/ 162687 h 204311"/>
                <a:gd name="connsiteX4" fmla="*/ 71914 w 136112"/>
                <a:gd name="connsiteY4" fmla="*/ 204311 h 204311"/>
                <a:gd name="connsiteX5" fmla="*/ 0 w 136112"/>
                <a:gd name="connsiteY5" fmla="*/ 127540 h 204311"/>
                <a:gd name="connsiteX6" fmla="*/ 0 w 136112"/>
                <a:gd name="connsiteY6" fmla="*/ 76772 h 204311"/>
                <a:gd name="connsiteX7" fmla="*/ 71056 w 136112"/>
                <a:gd name="connsiteY7" fmla="*/ 0 h 204311"/>
                <a:gd name="connsiteX8" fmla="*/ 135255 w 136112"/>
                <a:gd name="connsiteY8" fmla="*/ 41053 h 204311"/>
                <a:gd name="connsiteX9" fmla="*/ 107347 w 136112"/>
                <a:gd name="connsiteY9" fmla="*/ 55626 h 204311"/>
                <a:gd name="connsiteX10" fmla="*/ 71152 w 136112"/>
                <a:gd name="connsiteY10" fmla="*/ 32766 h 204311"/>
                <a:gd name="connsiteX11" fmla="*/ 36100 w 136112"/>
                <a:gd name="connsiteY11" fmla="*/ 73819 h 204311"/>
                <a:gd name="connsiteX12" fmla="*/ 36100 w 136112"/>
                <a:gd name="connsiteY12" fmla="*/ 130302 h 204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112" h="204311">
                  <a:moveTo>
                    <a:pt x="36100" y="130493"/>
                  </a:moveTo>
                  <a:cubicBezTo>
                    <a:pt x="36100" y="155353"/>
                    <a:pt x="45815" y="171545"/>
                    <a:pt x="72009" y="171545"/>
                  </a:cubicBezTo>
                  <a:cubicBezTo>
                    <a:pt x="86582" y="171545"/>
                    <a:pt x="97917" y="167831"/>
                    <a:pt x="108204" y="148971"/>
                  </a:cubicBezTo>
                  <a:lnTo>
                    <a:pt x="136112" y="162687"/>
                  </a:lnTo>
                  <a:cubicBezTo>
                    <a:pt x="122682" y="191262"/>
                    <a:pt x="103632" y="204311"/>
                    <a:pt x="71914" y="204311"/>
                  </a:cubicBezTo>
                  <a:cubicBezTo>
                    <a:pt x="21431" y="204311"/>
                    <a:pt x="0" y="173450"/>
                    <a:pt x="0" y="127540"/>
                  </a:cubicBezTo>
                  <a:lnTo>
                    <a:pt x="0" y="76772"/>
                  </a:lnTo>
                  <a:cubicBezTo>
                    <a:pt x="0" y="30861"/>
                    <a:pt x="20574" y="0"/>
                    <a:pt x="71056" y="0"/>
                  </a:cubicBezTo>
                  <a:cubicBezTo>
                    <a:pt x="102679" y="0"/>
                    <a:pt x="123539" y="14573"/>
                    <a:pt x="135255" y="41053"/>
                  </a:cubicBezTo>
                  <a:lnTo>
                    <a:pt x="107347" y="55626"/>
                  </a:lnTo>
                  <a:cubicBezTo>
                    <a:pt x="97060" y="38481"/>
                    <a:pt x="85630" y="32766"/>
                    <a:pt x="71152" y="32766"/>
                  </a:cubicBezTo>
                  <a:cubicBezTo>
                    <a:pt x="44863" y="32766"/>
                    <a:pt x="36100" y="49054"/>
                    <a:pt x="36100" y="73819"/>
                  </a:cubicBezTo>
                  <a:lnTo>
                    <a:pt x="36100" y="1303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99" name="Volný tvar: obrazec 98">
              <a:extLst>
                <a:ext uri="{FF2B5EF4-FFF2-40B4-BE49-F238E27FC236}">
                  <a16:creationId xmlns:a16="http://schemas.microsoft.com/office/drawing/2014/main" id="{F1EF9FB0-6A9D-2FFE-6B7E-E19CF9EE1D0A}"/>
                </a:ext>
              </a:extLst>
            </p:cNvPr>
            <p:cNvSpPr/>
            <p:nvPr/>
          </p:nvSpPr>
          <p:spPr>
            <a:xfrm>
              <a:off x="2364804" y="1106549"/>
              <a:ext cx="141732" cy="199643"/>
            </a:xfrm>
            <a:custGeom>
              <a:avLst/>
              <a:gdLst>
                <a:gd name="connsiteX0" fmla="*/ 105823 w 141732"/>
                <a:gd name="connsiteY0" fmla="*/ 113538 h 199643"/>
                <a:gd name="connsiteX1" fmla="*/ 35909 w 141732"/>
                <a:gd name="connsiteY1" fmla="*/ 113538 h 199643"/>
                <a:gd name="connsiteX2" fmla="*/ 35909 w 141732"/>
                <a:gd name="connsiteY2" fmla="*/ 199644 h 199643"/>
                <a:gd name="connsiteX3" fmla="*/ 0 w 141732"/>
                <a:gd name="connsiteY3" fmla="*/ 199644 h 199643"/>
                <a:gd name="connsiteX4" fmla="*/ 0 w 141732"/>
                <a:gd name="connsiteY4" fmla="*/ 0 h 199643"/>
                <a:gd name="connsiteX5" fmla="*/ 35909 w 141732"/>
                <a:gd name="connsiteY5" fmla="*/ 0 h 199643"/>
                <a:gd name="connsiteX6" fmla="*/ 35909 w 141732"/>
                <a:gd name="connsiteY6" fmla="*/ 81915 h 199643"/>
                <a:gd name="connsiteX7" fmla="*/ 105823 w 141732"/>
                <a:gd name="connsiteY7" fmla="*/ 81915 h 199643"/>
                <a:gd name="connsiteX8" fmla="*/ 105823 w 141732"/>
                <a:gd name="connsiteY8" fmla="*/ 0 h 199643"/>
                <a:gd name="connsiteX9" fmla="*/ 141732 w 141732"/>
                <a:gd name="connsiteY9" fmla="*/ 0 h 199643"/>
                <a:gd name="connsiteX10" fmla="*/ 141732 w 141732"/>
                <a:gd name="connsiteY10" fmla="*/ 199644 h 199643"/>
                <a:gd name="connsiteX11" fmla="*/ 105823 w 141732"/>
                <a:gd name="connsiteY11" fmla="*/ 199644 h 199643"/>
                <a:gd name="connsiteX12" fmla="*/ 105823 w 141732"/>
                <a:gd name="connsiteY12" fmla="*/ 113538 h 1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1732" h="199643">
                  <a:moveTo>
                    <a:pt x="105823" y="113538"/>
                  </a:moveTo>
                  <a:lnTo>
                    <a:pt x="35909" y="113538"/>
                  </a:lnTo>
                  <a:lnTo>
                    <a:pt x="35909" y="199644"/>
                  </a:lnTo>
                  <a:lnTo>
                    <a:pt x="0" y="199644"/>
                  </a:lnTo>
                  <a:lnTo>
                    <a:pt x="0" y="0"/>
                  </a:lnTo>
                  <a:lnTo>
                    <a:pt x="35909" y="0"/>
                  </a:lnTo>
                  <a:lnTo>
                    <a:pt x="35909" y="81915"/>
                  </a:lnTo>
                  <a:lnTo>
                    <a:pt x="105823" y="81915"/>
                  </a:lnTo>
                  <a:lnTo>
                    <a:pt x="105823" y="0"/>
                  </a:lnTo>
                  <a:lnTo>
                    <a:pt x="141732" y="0"/>
                  </a:lnTo>
                  <a:lnTo>
                    <a:pt x="141732" y="199644"/>
                  </a:lnTo>
                  <a:lnTo>
                    <a:pt x="105823" y="199644"/>
                  </a:lnTo>
                  <a:lnTo>
                    <a:pt x="105823" y="1135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00" name="Volný tvar: obrazec 99">
              <a:extLst>
                <a:ext uri="{FF2B5EF4-FFF2-40B4-BE49-F238E27FC236}">
                  <a16:creationId xmlns:a16="http://schemas.microsoft.com/office/drawing/2014/main" id="{2F81937F-CE23-5D9A-5A4B-F65970D02DBB}"/>
                </a:ext>
              </a:extLst>
            </p:cNvPr>
            <p:cNvSpPr/>
            <p:nvPr/>
          </p:nvSpPr>
          <p:spPr>
            <a:xfrm>
              <a:off x="2553970" y="1106549"/>
              <a:ext cx="146018" cy="199643"/>
            </a:xfrm>
            <a:custGeom>
              <a:avLst/>
              <a:gdLst>
                <a:gd name="connsiteX0" fmla="*/ 0 w 146018"/>
                <a:gd name="connsiteY0" fmla="*/ 0 h 199643"/>
                <a:gd name="connsiteX1" fmla="*/ 30861 w 146018"/>
                <a:gd name="connsiteY1" fmla="*/ 0 h 199643"/>
                <a:gd name="connsiteX2" fmla="*/ 110966 w 146018"/>
                <a:gd name="connsiteY2" fmla="*/ 131540 h 199643"/>
                <a:gd name="connsiteX3" fmla="*/ 112109 w 146018"/>
                <a:gd name="connsiteY3" fmla="*/ 131540 h 199643"/>
                <a:gd name="connsiteX4" fmla="*/ 112109 w 146018"/>
                <a:gd name="connsiteY4" fmla="*/ 0 h 199643"/>
                <a:gd name="connsiteX5" fmla="*/ 146018 w 146018"/>
                <a:gd name="connsiteY5" fmla="*/ 0 h 199643"/>
                <a:gd name="connsiteX6" fmla="*/ 146018 w 146018"/>
                <a:gd name="connsiteY6" fmla="*/ 199644 h 199643"/>
                <a:gd name="connsiteX7" fmla="*/ 114681 w 146018"/>
                <a:gd name="connsiteY7" fmla="*/ 199644 h 199643"/>
                <a:gd name="connsiteX8" fmla="*/ 35052 w 146018"/>
                <a:gd name="connsiteY8" fmla="*/ 68104 h 199643"/>
                <a:gd name="connsiteX9" fmla="*/ 33909 w 146018"/>
                <a:gd name="connsiteY9" fmla="*/ 68104 h 199643"/>
                <a:gd name="connsiteX10" fmla="*/ 33909 w 146018"/>
                <a:gd name="connsiteY10" fmla="*/ 199644 h 199643"/>
                <a:gd name="connsiteX11" fmla="*/ 0 w 146018"/>
                <a:gd name="connsiteY11" fmla="*/ 199644 h 199643"/>
                <a:gd name="connsiteX12" fmla="*/ 0 w 146018"/>
                <a:gd name="connsiteY12" fmla="*/ 0 h 1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018" h="199643">
                  <a:moveTo>
                    <a:pt x="0" y="0"/>
                  </a:moveTo>
                  <a:lnTo>
                    <a:pt x="30861" y="0"/>
                  </a:lnTo>
                  <a:lnTo>
                    <a:pt x="110966" y="131540"/>
                  </a:lnTo>
                  <a:lnTo>
                    <a:pt x="112109" y="131540"/>
                  </a:lnTo>
                  <a:lnTo>
                    <a:pt x="112109" y="0"/>
                  </a:lnTo>
                  <a:lnTo>
                    <a:pt x="146018" y="0"/>
                  </a:lnTo>
                  <a:lnTo>
                    <a:pt x="146018" y="199644"/>
                  </a:lnTo>
                  <a:lnTo>
                    <a:pt x="114681" y="199644"/>
                  </a:lnTo>
                  <a:lnTo>
                    <a:pt x="35052" y="68104"/>
                  </a:lnTo>
                  <a:lnTo>
                    <a:pt x="33909" y="68104"/>
                  </a:lnTo>
                  <a:lnTo>
                    <a:pt x="33909" y="199644"/>
                  </a:lnTo>
                  <a:lnTo>
                    <a:pt x="0" y="19964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01" name="Volný tvar: obrazec 100">
              <a:extLst>
                <a:ext uri="{FF2B5EF4-FFF2-40B4-BE49-F238E27FC236}">
                  <a16:creationId xmlns:a16="http://schemas.microsoft.com/office/drawing/2014/main" id="{2969F7CC-323A-1870-A6D9-63E1B5CCD5EF}"/>
                </a:ext>
              </a:extLst>
            </p:cNvPr>
            <p:cNvSpPr/>
            <p:nvPr/>
          </p:nvSpPr>
          <p:spPr>
            <a:xfrm>
              <a:off x="2740565" y="1104263"/>
              <a:ext cx="141732" cy="204311"/>
            </a:xfrm>
            <a:custGeom>
              <a:avLst/>
              <a:gdLst>
                <a:gd name="connsiteX0" fmla="*/ 0 w 141732"/>
                <a:gd name="connsiteY0" fmla="*/ 133541 h 204311"/>
                <a:gd name="connsiteX1" fmla="*/ 0 w 141732"/>
                <a:gd name="connsiteY1" fmla="*/ 71057 h 204311"/>
                <a:gd name="connsiteX2" fmla="*/ 70961 w 141732"/>
                <a:gd name="connsiteY2" fmla="*/ 0 h 204311"/>
                <a:gd name="connsiteX3" fmla="*/ 141732 w 141732"/>
                <a:gd name="connsiteY3" fmla="*/ 71057 h 204311"/>
                <a:gd name="connsiteX4" fmla="*/ 141732 w 141732"/>
                <a:gd name="connsiteY4" fmla="*/ 133541 h 204311"/>
                <a:gd name="connsiteX5" fmla="*/ 70961 w 141732"/>
                <a:gd name="connsiteY5" fmla="*/ 204311 h 204311"/>
                <a:gd name="connsiteX6" fmla="*/ 0 w 141732"/>
                <a:gd name="connsiteY6" fmla="*/ 133541 h 204311"/>
                <a:gd name="connsiteX7" fmla="*/ 105823 w 141732"/>
                <a:gd name="connsiteY7" fmla="*/ 130397 h 204311"/>
                <a:gd name="connsiteX8" fmla="*/ 105823 w 141732"/>
                <a:gd name="connsiteY8" fmla="*/ 73914 h 204311"/>
                <a:gd name="connsiteX9" fmla="*/ 71057 w 141732"/>
                <a:gd name="connsiteY9" fmla="*/ 32861 h 204311"/>
                <a:gd name="connsiteX10" fmla="*/ 36004 w 141732"/>
                <a:gd name="connsiteY10" fmla="*/ 73914 h 204311"/>
                <a:gd name="connsiteX11" fmla="*/ 36004 w 141732"/>
                <a:gd name="connsiteY11" fmla="*/ 130397 h 204311"/>
                <a:gd name="connsiteX12" fmla="*/ 71057 w 141732"/>
                <a:gd name="connsiteY12" fmla="*/ 171450 h 204311"/>
                <a:gd name="connsiteX13" fmla="*/ 105823 w 141732"/>
                <a:gd name="connsiteY13" fmla="*/ 130397 h 204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732" h="204311">
                  <a:moveTo>
                    <a:pt x="0" y="133541"/>
                  </a:moveTo>
                  <a:lnTo>
                    <a:pt x="0" y="71057"/>
                  </a:lnTo>
                  <a:cubicBezTo>
                    <a:pt x="0" y="28289"/>
                    <a:pt x="23432" y="0"/>
                    <a:pt x="70961" y="0"/>
                  </a:cubicBezTo>
                  <a:cubicBezTo>
                    <a:pt x="118491" y="0"/>
                    <a:pt x="141732" y="28289"/>
                    <a:pt x="141732" y="71057"/>
                  </a:cubicBezTo>
                  <a:lnTo>
                    <a:pt x="141732" y="133541"/>
                  </a:lnTo>
                  <a:cubicBezTo>
                    <a:pt x="141732" y="176308"/>
                    <a:pt x="118586" y="204311"/>
                    <a:pt x="70961" y="204311"/>
                  </a:cubicBezTo>
                  <a:cubicBezTo>
                    <a:pt x="23336" y="204311"/>
                    <a:pt x="0" y="176308"/>
                    <a:pt x="0" y="133541"/>
                  </a:cubicBezTo>
                  <a:close/>
                  <a:moveTo>
                    <a:pt x="105823" y="130397"/>
                  </a:moveTo>
                  <a:lnTo>
                    <a:pt x="105823" y="73914"/>
                  </a:lnTo>
                  <a:cubicBezTo>
                    <a:pt x="105823" y="47339"/>
                    <a:pt x="96965" y="32861"/>
                    <a:pt x="71057" y="32861"/>
                  </a:cubicBezTo>
                  <a:cubicBezTo>
                    <a:pt x="45149" y="32861"/>
                    <a:pt x="36004" y="47435"/>
                    <a:pt x="36004" y="73914"/>
                  </a:cubicBezTo>
                  <a:lnTo>
                    <a:pt x="36004" y="130397"/>
                  </a:lnTo>
                  <a:cubicBezTo>
                    <a:pt x="36004" y="157258"/>
                    <a:pt x="45434" y="171450"/>
                    <a:pt x="71057" y="171450"/>
                  </a:cubicBezTo>
                  <a:cubicBezTo>
                    <a:pt x="96679" y="171450"/>
                    <a:pt x="105823" y="157163"/>
                    <a:pt x="105823" y="1303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02" name="Volný tvar: obrazec 101">
              <a:extLst>
                <a:ext uri="{FF2B5EF4-FFF2-40B4-BE49-F238E27FC236}">
                  <a16:creationId xmlns:a16="http://schemas.microsoft.com/office/drawing/2014/main" id="{A7BBEEF3-4067-9F77-9D8F-AB32173DD0EE}"/>
                </a:ext>
              </a:extLst>
            </p:cNvPr>
            <p:cNvSpPr/>
            <p:nvPr/>
          </p:nvSpPr>
          <p:spPr>
            <a:xfrm>
              <a:off x="2922873" y="1106549"/>
              <a:ext cx="112109" cy="199643"/>
            </a:xfrm>
            <a:custGeom>
              <a:avLst/>
              <a:gdLst>
                <a:gd name="connsiteX0" fmla="*/ 0 w 112109"/>
                <a:gd name="connsiteY0" fmla="*/ 0 h 199643"/>
                <a:gd name="connsiteX1" fmla="*/ 35909 w 112109"/>
                <a:gd name="connsiteY1" fmla="*/ 0 h 199643"/>
                <a:gd name="connsiteX2" fmla="*/ 35909 w 112109"/>
                <a:gd name="connsiteY2" fmla="*/ 168307 h 199643"/>
                <a:gd name="connsiteX3" fmla="*/ 112109 w 112109"/>
                <a:gd name="connsiteY3" fmla="*/ 168307 h 199643"/>
                <a:gd name="connsiteX4" fmla="*/ 112109 w 112109"/>
                <a:gd name="connsiteY4" fmla="*/ 199644 h 199643"/>
                <a:gd name="connsiteX5" fmla="*/ 0 w 112109"/>
                <a:gd name="connsiteY5" fmla="*/ 199644 h 199643"/>
                <a:gd name="connsiteX6" fmla="*/ 0 w 112109"/>
                <a:gd name="connsiteY6" fmla="*/ 0 h 1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109" h="199643">
                  <a:moveTo>
                    <a:pt x="0" y="0"/>
                  </a:moveTo>
                  <a:lnTo>
                    <a:pt x="35909" y="0"/>
                  </a:lnTo>
                  <a:lnTo>
                    <a:pt x="35909" y="168307"/>
                  </a:lnTo>
                  <a:lnTo>
                    <a:pt x="112109" y="168307"/>
                  </a:lnTo>
                  <a:lnTo>
                    <a:pt x="112109" y="199644"/>
                  </a:lnTo>
                  <a:lnTo>
                    <a:pt x="0" y="19964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03" name="Volný tvar: obrazec 102">
              <a:extLst>
                <a:ext uri="{FF2B5EF4-FFF2-40B4-BE49-F238E27FC236}">
                  <a16:creationId xmlns:a16="http://schemas.microsoft.com/office/drawing/2014/main" id="{97556B47-C631-0D56-61CE-0DAFBA3A3E34}"/>
                </a:ext>
              </a:extLst>
            </p:cNvPr>
            <p:cNvSpPr/>
            <p:nvPr/>
          </p:nvSpPr>
          <p:spPr>
            <a:xfrm>
              <a:off x="3063843" y="1104263"/>
              <a:ext cx="141827" cy="204311"/>
            </a:xfrm>
            <a:custGeom>
              <a:avLst/>
              <a:gdLst>
                <a:gd name="connsiteX0" fmla="*/ 0 w 141827"/>
                <a:gd name="connsiteY0" fmla="*/ 133541 h 204311"/>
                <a:gd name="connsiteX1" fmla="*/ 0 w 141827"/>
                <a:gd name="connsiteY1" fmla="*/ 71057 h 204311"/>
                <a:gd name="connsiteX2" fmla="*/ 71056 w 141827"/>
                <a:gd name="connsiteY2" fmla="*/ 0 h 204311"/>
                <a:gd name="connsiteX3" fmla="*/ 141827 w 141827"/>
                <a:gd name="connsiteY3" fmla="*/ 71057 h 204311"/>
                <a:gd name="connsiteX4" fmla="*/ 141827 w 141827"/>
                <a:gd name="connsiteY4" fmla="*/ 133541 h 204311"/>
                <a:gd name="connsiteX5" fmla="*/ 71056 w 141827"/>
                <a:gd name="connsiteY5" fmla="*/ 204311 h 204311"/>
                <a:gd name="connsiteX6" fmla="*/ 0 w 141827"/>
                <a:gd name="connsiteY6" fmla="*/ 133541 h 204311"/>
                <a:gd name="connsiteX7" fmla="*/ 105823 w 141827"/>
                <a:gd name="connsiteY7" fmla="*/ 130397 h 204311"/>
                <a:gd name="connsiteX8" fmla="*/ 105823 w 141827"/>
                <a:gd name="connsiteY8" fmla="*/ 73914 h 204311"/>
                <a:gd name="connsiteX9" fmla="*/ 71056 w 141827"/>
                <a:gd name="connsiteY9" fmla="*/ 32861 h 204311"/>
                <a:gd name="connsiteX10" fmla="*/ 36004 w 141827"/>
                <a:gd name="connsiteY10" fmla="*/ 73914 h 204311"/>
                <a:gd name="connsiteX11" fmla="*/ 36004 w 141827"/>
                <a:gd name="connsiteY11" fmla="*/ 130397 h 204311"/>
                <a:gd name="connsiteX12" fmla="*/ 71056 w 141827"/>
                <a:gd name="connsiteY12" fmla="*/ 171450 h 204311"/>
                <a:gd name="connsiteX13" fmla="*/ 105823 w 141827"/>
                <a:gd name="connsiteY13" fmla="*/ 130397 h 204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827" h="204311">
                  <a:moveTo>
                    <a:pt x="0" y="133541"/>
                  </a:moveTo>
                  <a:lnTo>
                    <a:pt x="0" y="71057"/>
                  </a:lnTo>
                  <a:cubicBezTo>
                    <a:pt x="0" y="28289"/>
                    <a:pt x="23431" y="0"/>
                    <a:pt x="71056" y="0"/>
                  </a:cubicBezTo>
                  <a:cubicBezTo>
                    <a:pt x="118682" y="0"/>
                    <a:pt x="141827" y="28289"/>
                    <a:pt x="141827" y="71057"/>
                  </a:cubicBezTo>
                  <a:lnTo>
                    <a:pt x="141827" y="133541"/>
                  </a:lnTo>
                  <a:cubicBezTo>
                    <a:pt x="141827" y="176308"/>
                    <a:pt x="118682" y="204311"/>
                    <a:pt x="71056" y="204311"/>
                  </a:cubicBezTo>
                  <a:cubicBezTo>
                    <a:pt x="23431" y="204311"/>
                    <a:pt x="0" y="176308"/>
                    <a:pt x="0" y="133541"/>
                  </a:cubicBezTo>
                  <a:close/>
                  <a:moveTo>
                    <a:pt x="105823" y="130397"/>
                  </a:moveTo>
                  <a:lnTo>
                    <a:pt x="105823" y="73914"/>
                  </a:lnTo>
                  <a:cubicBezTo>
                    <a:pt x="105823" y="47339"/>
                    <a:pt x="96964" y="32861"/>
                    <a:pt x="71056" y="32861"/>
                  </a:cubicBezTo>
                  <a:cubicBezTo>
                    <a:pt x="45149" y="32861"/>
                    <a:pt x="36004" y="47435"/>
                    <a:pt x="36004" y="73914"/>
                  </a:cubicBezTo>
                  <a:lnTo>
                    <a:pt x="36004" y="130397"/>
                  </a:lnTo>
                  <a:cubicBezTo>
                    <a:pt x="36004" y="157258"/>
                    <a:pt x="45434" y="171450"/>
                    <a:pt x="71056" y="171450"/>
                  </a:cubicBezTo>
                  <a:cubicBezTo>
                    <a:pt x="96679" y="171450"/>
                    <a:pt x="105823" y="157163"/>
                    <a:pt x="105823" y="1303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04" name="Volný tvar: obrazec 103">
              <a:extLst>
                <a:ext uri="{FF2B5EF4-FFF2-40B4-BE49-F238E27FC236}">
                  <a16:creationId xmlns:a16="http://schemas.microsoft.com/office/drawing/2014/main" id="{12786767-0F13-36BD-DF57-DA458FB75463}"/>
                </a:ext>
              </a:extLst>
            </p:cNvPr>
            <p:cNvSpPr/>
            <p:nvPr/>
          </p:nvSpPr>
          <p:spPr>
            <a:xfrm>
              <a:off x="3239294" y="1104168"/>
              <a:ext cx="139826" cy="204311"/>
            </a:xfrm>
            <a:custGeom>
              <a:avLst/>
              <a:gdLst>
                <a:gd name="connsiteX0" fmla="*/ 70485 w 139826"/>
                <a:gd name="connsiteY0" fmla="*/ 91345 h 204311"/>
                <a:gd name="connsiteX1" fmla="*/ 139827 w 139826"/>
                <a:gd name="connsiteY1" fmla="*/ 91345 h 204311"/>
                <a:gd name="connsiteX2" fmla="*/ 139827 w 139826"/>
                <a:gd name="connsiteY2" fmla="*/ 168402 h 204311"/>
                <a:gd name="connsiteX3" fmla="*/ 71056 w 139826"/>
                <a:gd name="connsiteY3" fmla="*/ 204311 h 204311"/>
                <a:gd name="connsiteX4" fmla="*/ 0 w 139826"/>
                <a:gd name="connsiteY4" fmla="*/ 127254 h 204311"/>
                <a:gd name="connsiteX5" fmla="*/ 0 w 139826"/>
                <a:gd name="connsiteY5" fmla="*/ 76772 h 204311"/>
                <a:gd name="connsiteX6" fmla="*/ 71056 w 139826"/>
                <a:gd name="connsiteY6" fmla="*/ 0 h 204311"/>
                <a:gd name="connsiteX7" fmla="*/ 135255 w 139826"/>
                <a:gd name="connsiteY7" fmla="*/ 41053 h 204311"/>
                <a:gd name="connsiteX8" fmla="*/ 107252 w 139826"/>
                <a:gd name="connsiteY8" fmla="*/ 55626 h 204311"/>
                <a:gd name="connsiteX9" fmla="*/ 71056 w 139826"/>
                <a:gd name="connsiteY9" fmla="*/ 32766 h 204311"/>
                <a:gd name="connsiteX10" fmla="*/ 36004 w 139826"/>
                <a:gd name="connsiteY10" fmla="*/ 73819 h 204311"/>
                <a:gd name="connsiteX11" fmla="*/ 36004 w 139826"/>
                <a:gd name="connsiteY11" fmla="*/ 130016 h 204311"/>
                <a:gd name="connsiteX12" fmla="*/ 71914 w 139826"/>
                <a:gd name="connsiteY12" fmla="*/ 171069 h 204311"/>
                <a:gd name="connsiteX13" fmla="*/ 106109 w 139826"/>
                <a:gd name="connsiteY13" fmla="*/ 157353 h 204311"/>
                <a:gd name="connsiteX14" fmla="*/ 106109 w 139826"/>
                <a:gd name="connsiteY14" fmla="*/ 122015 h 204311"/>
                <a:gd name="connsiteX15" fmla="*/ 70485 w 139826"/>
                <a:gd name="connsiteY15" fmla="*/ 122015 h 204311"/>
                <a:gd name="connsiteX16" fmla="*/ 70485 w 139826"/>
                <a:gd name="connsiteY16" fmla="*/ 91154 h 204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826" h="204311">
                  <a:moveTo>
                    <a:pt x="70485" y="91345"/>
                  </a:moveTo>
                  <a:lnTo>
                    <a:pt x="139827" y="91345"/>
                  </a:lnTo>
                  <a:lnTo>
                    <a:pt x="139827" y="168402"/>
                  </a:lnTo>
                  <a:cubicBezTo>
                    <a:pt x="131540" y="182404"/>
                    <a:pt x="110680" y="204311"/>
                    <a:pt x="71056" y="204311"/>
                  </a:cubicBezTo>
                  <a:cubicBezTo>
                    <a:pt x="20574" y="204311"/>
                    <a:pt x="0" y="173260"/>
                    <a:pt x="0" y="127254"/>
                  </a:cubicBezTo>
                  <a:lnTo>
                    <a:pt x="0" y="76772"/>
                  </a:lnTo>
                  <a:cubicBezTo>
                    <a:pt x="0" y="30861"/>
                    <a:pt x="20574" y="0"/>
                    <a:pt x="71056" y="0"/>
                  </a:cubicBezTo>
                  <a:cubicBezTo>
                    <a:pt x="102679" y="0"/>
                    <a:pt x="123539" y="14573"/>
                    <a:pt x="135255" y="41053"/>
                  </a:cubicBezTo>
                  <a:lnTo>
                    <a:pt x="107252" y="55626"/>
                  </a:lnTo>
                  <a:cubicBezTo>
                    <a:pt x="96964" y="38481"/>
                    <a:pt x="85535" y="32766"/>
                    <a:pt x="71056" y="32766"/>
                  </a:cubicBezTo>
                  <a:cubicBezTo>
                    <a:pt x="44863" y="32766"/>
                    <a:pt x="36004" y="49054"/>
                    <a:pt x="36004" y="73819"/>
                  </a:cubicBezTo>
                  <a:lnTo>
                    <a:pt x="36004" y="130016"/>
                  </a:lnTo>
                  <a:cubicBezTo>
                    <a:pt x="36004" y="154877"/>
                    <a:pt x="45720" y="171069"/>
                    <a:pt x="71914" y="171069"/>
                  </a:cubicBezTo>
                  <a:cubicBezTo>
                    <a:pt x="90202" y="171069"/>
                    <a:pt x="101060" y="164211"/>
                    <a:pt x="106109" y="157353"/>
                  </a:cubicBezTo>
                  <a:lnTo>
                    <a:pt x="106109" y="122015"/>
                  </a:lnTo>
                  <a:lnTo>
                    <a:pt x="70485" y="122015"/>
                  </a:lnTo>
                  <a:lnTo>
                    <a:pt x="70485" y="911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05" name="Volný tvar: obrazec 104">
              <a:extLst>
                <a:ext uri="{FF2B5EF4-FFF2-40B4-BE49-F238E27FC236}">
                  <a16:creationId xmlns:a16="http://schemas.microsoft.com/office/drawing/2014/main" id="{A9F8596C-8436-9370-715F-EDB898F532F7}"/>
                </a:ext>
              </a:extLst>
            </p:cNvPr>
            <p:cNvSpPr/>
            <p:nvPr/>
          </p:nvSpPr>
          <p:spPr>
            <a:xfrm>
              <a:off x="3421316" y="1106549"/>
              <a:ext cx="35909" cy="199643"/>
            </a:xfrm>
            <a:custGeom>
              <a:avLst/>
              <a:gdLst>
                <a:gd name="connsiteX0" fmla="*/ 0 w 35909"/>
                <a:gd name="connsiteY0" fmla="*/ 0 h 199643"/>
                <a:gd name="connsiteX1" fmla="*/ 35909 w 35909"/>
                <a:gd name="connsiteY1" fmla="*/ 0 h 199643"/>
                <a:gd name="connsiteX2" fmla="*/ 35909 w 35909"/>
                <a:gd name="connsiteY2" fmla="*/ 199644 h 199643"/>
                <a:gd name="connsiteX3" fmla="*/ 0 w 35909"/>
                <a:gd name="connsiteY3" fmla="*/ 199644 h 199643"/>
                <a:gd name="connsiteX4" fmla="*/ 0 w 35909"/>
                <a:gd name="connsiteY4" fmla="*/ 0 h 1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09" h="199643">
                  <a:moveTo>
                    <a:pt x="0" y="0"/>
                  </a:moveTo>
                  <a:lnTo>
                    <a:pt x="35909" y="0"/>
                  </a:lnTo>
                  <a:lnTo>
                    <a:pt x="35909" y="199644"/>
                  </a:lnTo>
                  <a:lnTo>
                    <a:pt x="0" y="19964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06" name="Volný tvar: obrazec 105">
              <a:extLst>
                <a:ext uri="{FF2B5EF4-FFF2-40B4-BE49-F238E27FC236}">
                  <a16:creationId xmlns:a16="http://schemas.microsoft.com/office/drawing/2014/main" id="{59C4448F-AE5F-FFE6-CB1D-E3D4C844E1AE}"/>
                </a:ext>
              </a:extLst>
            </p:cNvPr>
            <p:cNvSpPr/>
            <p:nvPr/>
          </p:nvSpPr>
          <p:spPr>
            <a:xfrm>
              <a:off x="3497612" y="1104168"/>
              <a:ext cx="136112" cy="204311"/>
            </a:xfrm>
            <a:custGeom>
              <a:avLst/>
              <a:gdLst>
                <a:gd name="connsiteX0" fmla="*/ 36100 w 136112"/>
                <a:gd name="connsiteY0" fmla="*/ 130493 h 204311"/>
                <a:gd name="connsiteX1" fmla="*/ 72009 w 136112"/>
                <a:gd name="connsiteY1" fmla="*/ 171545 h 204311"/>
                <a:gd name="connsiteX2" fmla="*/ 108204 w 136112"/>
                <a:gd name="connsiteY2" fmla="*/ 148971 h 204311"/>
                <a:gd name="connsiteX3" fmla="*/ 136112 w 136112"/>
                <a:gd name="connsiteY3" fmla="*/ 162687 h 204311"/>
                <a:gd name="connsiteX4" fmla="*/ 71914 w 136112"/>
                <a:gd name="connsiteY4" fmla="*/ 204311 h 204311"/>
                <a:gd name="connsiteX5" fmla="*/ 0 w 136112"/>
                <a:gd name="connsiteY5" fmla="*/ 127540 h 204311"/>
                <a:gd name="connsiteX6" fmla="*/ 0 w 136112"/>
                <a:gd name="connsiteY6" fmla="*/ 76772 h 204311"/>
                <a:gd name="connsiteX7" fmla="*/ 71056 w 136112"/>
                <a:gd name="connsiteY7" fmla="*/ 0 h 204311"/>
                <a:gd name="connsiteX8" fmla="*/ 135255 w 136112"/>
                <a:gd name="connsiteY8" fmla="*/ 41053 h 204311"/>
                <a:gd name="connsiteX9" fmla="*/ 107347 w 136112"/>
                <a:gd name="connsiteY9" fmla="*/ 55626 h 204311"/>
                <a:gd name="connsiteX10" fmla="*/ 71152 w 136112"/>
                <a:gd name="connsiteY10" fmla="*/ 32766 h 204311"/>
                <a:gd name="connsiteX11" fmla="*/ 36100 w 136112"/>
                <a:gd name="connsiteY11" fmla="*/ 73819 h 204311"/>
                <a:gd name="connsiteX12" fmla="*/ 36100 w 136112"/>
                <a:gd name="connsiteY12" fmla="*/ 130302 h 204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112" h="204311">
                  <a:moveTo>
                    <a:pt x="36100" y="130493"/>
                  </a:moveTo>
                  <a:cubicBezTo>
                    <a:pt x="36100" y="155353"/>
                    <a:pt x="45815" y="171545"/>
                    <a:pt x="72009" y="171545"/>
                  </a:cubicBezTo>
                  <a:cubicBezTo>
                    <a:pt x="86582" y="171545"/>
                    <a:pt x="98012" y="167831"/>
                    <a:pt x="108204" y="148971"/>
                  </a:cubicBezTo>
                  <a:lnTo>
                    <a:pt x="136112" y="162687"/>
                  </a:lnTo>
                  <a:cubicBezTo>
                    <a:pt x="122682" y="191262"/>
                    <a:pt x="103632" y="204311"/>
                    <a:pt x="71914" y="204311"/>
                  </a:cubicBezTo>
                  <a:cubicBezTo>
                    <a:pt x="21431" y="204311"/>
                    <a:pt x="0" y="173450"/>
                    <a:pt x="0" y="127540"/>
                  </a:cubicBezTo>
                  <a:lnTo>
                    <a:pt x="0" y="76772"/>
                  </a:lnTo>
                  <a:cubicBezTo>
                    <a:pt x="0" y="30861"/>
                    <a:pt x="20574" y="0"/>
                    <a:pt x="71056" y="0"/>
                  </a:cubicBezTo>
                  <a:cubicBezTo>
                    <a:pt x="102679" y="0"/>
                    <a:pt x="123539" y="14573"/>
                    <a:pt x="135255" y="41053"/>
                  </a:cubicBezTo>
                  <a:lnTo>
                    <a:pt x="107347" y="55626"/>
                  </a:lnTo>
                  <a:cubicBezTo>
                    <a:pt x="97060" y="38481"/>
                    <a:pt x="85630" y="32766"/>
                    <a:pt x="71152" y="32766"/>
                  </a:cubicBezTo>
                  <a:cubicBezTo>
                    <a:pt x="44863" y="32766"/>
                    <a:pt x="36100" y="49054"/>
                    <a:pt x="36100" y="73819"/>
                  </a:cubicBezTo>
                  <a:lnTo>
                    <a:pt x="36100" y="1303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07" name="Volný tvar: obrazec 106">
              <a:extLst>
                <a:ext uri="{FF2B5EF4-FFF2-40B4-BE49-F238E27FC236}">
                  <a16:creationId xmlns:a16="http://schemas.microsoft.com/office/drawing/2014/main" id="{1CE28362-8A76-0F14-4BC3-6BC7321AAFB7}"/>
                </a:ext>
              </a:extLst>
            </p:cNvPr>
            <p:cNvSpPr/>
            <p:nvPr/>
          </p:nvSpPr>
          <p:spPr>
            <a:xfrm>
              <a:off x="3664395" y="1106549"/>
              <a:ext cx="138874" cy="199643"/>
            </a:xfrm>
            <a:custGeom>
              <a:avLst/>
              <a:gdLst>
                <a:gd name="connsiteX0" fmla="*/ 0 w 138874"/>
                <a:gd name="connsiteY0" fmla="*/ 0 h 199643"/>
                <a:gd name="connsiteX1" fmla="*/ 35909 w 138874"/>
                <a:gd name="connsiteY1" fmla="*/ 0 h 199643"/>
                <a:gd name="connsiteX2" fmla="*/ 35909 w 138874"/>
                <a:gd name="connsiteY2" fmla="*/ 81344 h 199643"/>
                <a:gd name="connsiteX3" fmla="*/ 50482 w 138874"/>
                <a:gd name="connsiteY3" fmla="*/ 81344 h 199643"/>
                <a:gd name="connsiteX4" fmla="*/ 96679 w 138874"/>
                <a:gd name="connsiteY4" fmla="*/ 0 h 199643"/>
                <a:gd name="connsiteX5" fmla="*/ 136588 w 138874"/>
                <a:gd name="connsiteY5" fmla="*/ 0 h 199643"/>
                <a:gd name="connsiteX6" fmla="*/ 80677 w 138874"/>
                <a:gd name="connsiteY6" fmla="*/ 94393 h 199643"/>
                <a:gd name="connsiteX7" fmla="*/ 138874 w 138874"/>
                <a:gd name="connsiteY7" fmla="*/ 199644 h 199643"/>
                <a:gd name="connsiteX8" fmla="*/ 98393 w 138874"/>
                <a:gd name="connsiteY8" fmla="*/ 199644 h 199643"/>
                <a:gd name="connsiteX9" fmla="*/ 51625 w 138874"/>
                <a:gd name="connsiteY9" fmla="*/ 112967 h 199643"/>
                <a:gd name="connsiteX10" fmla="*/ 35909 w 138874"/>
                <a:gd name="connsiteY10" fmla="*/ 112967 h 199643"/>
                <a:gd name="connsiteX11" fmla="*/ 35909 w 138874"/>
                <a:gd name="connsiteY11" fmla="*/ 199644 h 199643"/>
                <a:gd name="connsiteX12" fmla="*/ 0 w 138874"/>
                <a:gd name="connsiteY12" fmla="*/ 199644 h 199643"/>
                <a:gd name="connsiteX13" fmla="*/ 0 w 138874"/>
                <a:gd name="connsiteY13" fmla="*/ 0 h 1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8874" h="199643">
                  <a:moveTo>
                    <a:pt x="0" y="0"/>
                  </a:moveTo>
                  <a:lnTo>
                    <a:pt x="35909" y="0"/>
                  </a:lnTo>
                  <a:lnTo>
                    <a:pt x="35909" y="81344"/>
                  </a:lnTo>
                  <a:lnTo>
                    <a:pt x="50482" y="81344"/>
                  </a:lnTo>
                  <a:lnTo>
                    <a:pt x="96679" y="0"/>
                  </a:lnTo>
                  <a:lnTo>
                    <a:pt x="136588" y="0"/>
                  </a:lnTo>
                  <a:lnTo>
                    <a:pt x="80677" y="94393"/>
                  </a:lnTo>
                  <a:lnTo>
                    <a:pt x="138874" y="199644"/>
                  </a:lnTo>
                  <a:lnTo>
                    <a:pt x="98393" y="199644"/>
                  </a:lnTo>
                  <a:lnTo>
                    <a:pt x="51625" y="112967"/>
                  </a:lnTo>
                  <a:lnTo>
                    <a:pt x="35909" y="112967"/>
                  </a:lnTo>
                  <a:lnTo>
                    <a:pt x="35909" y="199644"/>
                  </a:lnTo>
                  <a:lnTo>
                    <a:pt x="0" y="19964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08" name="Volný tvar: obrazec 107">
              <a:extLst>
                <a:ext uri="{FF2B5EF4-FFF2-40B4-BE49-F238E27FC236}">
                  <a16:creationId xmlns:a16="http://schemas.microsoft.com/office/drawing/2014/main" id="{196958AD-FB3E-76FC-D5CB-F248BF6C772D}"/>
                </a:ext>
              </a:extLst>
            </p:cNvPr>
            <p:cNvSpPr/>
            <p:nvPr/>
          </p:nvSpPr>
          <p:spPr>
            <a:xfrm>
              <a:off x="3832130" y="1038350"/>
              <a:ext cx="112109" cy="267842"/>
            </a:xfrm>
            <a:custGeom>
              <a:avLst/>
              <a:gdLst>
                <a:gd name="connsiteX0" fmla="*/ 35909 w 112109"/>
                <a:gd name="connsiteY0" fmla="*/ 236506 h 267842"/>
                <a:gd name="connsiteX1" fmla="*/ 112109 w 112109"/>
                <a:gd name="connsiteY1" fmla="*/ 236506 h 267842"/>
                <a:gd name="connsiteX2" fmla="*/ 112109 w 112109"/>
                <a:gd name="connsiteY2" fmla="*/ 267843 h 267842"/>
                <a:gd name="connsiteX3" fmla="*/ 0 w 112109"/>
                <a:gd name="connsiteY3" fmla="*/ 267843 h 267842"/>
                <a:gd name="connsiteX4" fmla="*/ 0 w 112109"/>
                <a:gd name="connsiteY4" fmla="*/ 68199 h 267842"/>
                <a:gd name="connsiteX5" fmla="*/ 112109 w 112109"/>
                <a:gd name="connsiteY5" fmla="*/ 68199 h 267842"/>
                <a:gd name="connsiteX6" fmla="*/ 112109 w 112109"/>
                <a:gd name="connsiteY6" fmla="*/ 99536 h 267842"/>
                <a:gd name="connsiteX7" fmla="*/ 35909 w 112109"/>
                <a:gd name="connsiteY7" fmla="*/ 99536 h 267842"/>
                <a:gd name="connsiteX8" fmla="*/ 35909 w 112109"/>
                <a:gd name="connsiteY8" fmla="*/ 150305 h 267842"/>
                <a:gd name="connsiteX9" fmla="*/ 105823 w 112109"/>
                <a:gd name="connsiteY9" fmla="*/ 150305 h 267842"/>
                <a:gd name="connsiteX10" fmla="*/ 105823 w 112109"/>
                <a:gd name="connsiteY10" fmla="*/ 181642 h 267842"/>
                <a:gd name="connsiteX11" fmla="*/ 35909 w 112109"/>
                <a:gd name="connsiteY11" fmla="*/ 181642 h 267842"/>
                <a:gd name="connsiteX12" fmla="*/ 35909 w 112109"/>
                <a:gd name="connsiteY12" fmla="*/ 236411 h 267842"/>
                <a:gd name="connsiteX13" fmla="*/ 89249 w 112109"/>
                <a:gd name="connsiteY13" fmla="*/ 0 h 267842"/>
                <a:gd name="connsiteX14" fmla="*/ 62103 w 112109"/>
                <a:gd name="connsiteY14" fmla="*/ 49340 h 267842"/>
                <a:gd name="connsiteX15" fmla="*/ 38957 w 112109"/>
                <a:gd name="connsiteY15" fmla="*/ 49340 h 267842"/>
                <a:gd name="connsiteX16" fmla="*/ 53816 w 112109"/>
                <a:gd name="connsiteY16" fmla="*/ 0 h 267842"/>
                <a:gd name="connsiteX17" fmla="*/ 89154 w 112109"/>
                <a:gd name="connsiteY17" fmla="*/ 0 h 267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2109" h="267842">
                  <a:moveTo>
                    <a:pt x="35909" y="236506"/>
                  </a:moveTo>
                  <a:lnTo>
                    <a:pt x="112109" y="236506"/>
                  </a:lnTo>
                  <a:lnTo>
                    <a:pt x="112109" y="267843"/>
                  </a:lnTo>
                  <a:lnTo>
                    <a:pt x="0" y="267843"/>
                  </a:lnTo>
                  <a:lnTo>
                    <a:pt x="0" y="68199"/>
                  </a:lnTo>
                  <a:lnTo>
                    <a:pt x="112109" y="68199"/>
                  </a:lnTo>
                  <a:lnTo>
                    <a:pt x="112109" y="99536"/>
                  </a:lnTo>
                  <a:lnTo>
                    <a:pt x="35909" y="99536"/>
                  </a:lnTo>
                  <a:lnTo>
                    <a:pt x="35909" y="150305"/>
                  </a:lnTo>
                  <a:lnTo>
                    <a:pt x="105823" y="150305"/>
                  </a:lnTo>
                  <a:lnTo>
                    <a:pt x="105823" y="181642"/>
                  </a:lnTo>
                  <a:lnTo>
                    <a:pt x="35909" y="181642"/>
                  </a:lnTo>
                  <a:lnTo>
                    <a:pt x="35909" y="236411"/>
                  </a:lnTo>
                  <a:close/>
                  <a:moveTo>
                    <a:pt x="89249" y="0"/>
                  </a:moveTo>
                  <a:lnTo>
                    <a:pt x="62103" y="49340"/>
                  </a:lnTo>
                  <a:lnTo>
                    <a:pt x="38957" y="49340"/>
                  </a:lnTo>
                  <a:lnTo>
                    <a:pt x="53816" y="0"/>
                  </a:lnTo>
                  <a:lnTo>
                    <a:pt x="891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09" name="Volný tvar: obrazec 108">
              <a:extLst>
                <a:ext uri="{FF2B5EF4-FFF2-40B4-BE49-F238E27FC236}">
                  <a16:creationId xmlns:a16="http://schemas.microsoft.com/office/drawing/2014/main" id="{8CD50434-A58B-D3ED-917A-5CEEBC843C83}"/>
                </a:ext>
              </a:extLst>
            </p:cNvPr>
            <p:cNvSpPr/>
            <p:nvPr/>
          </p:nvSpPr>
          <p:spPr>
            <a:xfrm>
              <a:off x="1877981" y="1417922"/>
              <a:ext cx="136112" cy="204311"/>
            </a:xfrm>
            <a:custGeom>
              <a:avLst/>
              <a:gdLst>
                <a:gd name="connsiteX0" fmla="*/ 36100 w 136112"/>
                <a:gd name="connsiteY0" fmla="*/ 130492 h 204311"/>
                <a:gd name="connsiteX1" fmla="*/ 72009 w 136112"/>
                <a:gd name="connsiteY1" fmla="*/ 171545 h 204311"/>
                <a:gd name="connsiteX2" fmla="*/ 108204 w 136112"/>
                <a:gd name="connsiteY2" fmla="*/ 148971 h 204311"/>
                <a:gd name="connsiteX3" fmla="*/ 136112 w 136112"/>
                <a:gd name="connsiteY3" fmla="*/ 162687 h 204311"/>
                <a:gd name="connsiteX4" fmla="*/ 71914 w 136112"/>
                <a:gd name="connsiteY4" fmla="*/ 204311 h 204311"/>
                <a:gd name="connsiteX5" fmla="*/ 0 w 136112"/>
                <a:gd name="connsiteY5" fmla="*/ 127540 h 204311"/>
                <a:gd name="connsiteX6" fmla="*/ 0 w 136112"/>
                <a:gd name="connsiteY6" fmla="*/ 76771 h 204311"/>
                <a:gd name="connsiteX7" fmla="*/ 71056 w 136112"/>
                <a:gd name="connsiteY7" fmla="*/ 0 h 204311"/>
                <a:gd name="connsiteX8" fmla="*/ 135255 w 136112"/>
                <a:gd name="connsiteY8" fmla="*/ 41053 h 204311"/>
                <a:gd name="connsiteX9" fmla="*/ 107347 w 136112"/>
                <a:gd name="connsiteY9" fmla="*/ 55626 h 204311"/>
                <a:gd name="connsiteX10" fmla="*/ 71152 w 136112"/>
                <a:gd name="connsiteY10" fmla="*/ 32766 h 204311"/>
                <a:gd name="connsiteX11" fmla="*/ 36100 w 136112"/>
                <a:gd name="connsiteY11" fmla="*/ 73819 h 204311"/>
                <a:gd name="connsiteX12" fmla="*/ 36100 w 136112"/>
                <a:gd name="connsiteY12" fmla="*/ 130302 h 204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112" h="204311">
                  <a:moveTo>
                    <a:pt x="36100" y="130492"/>
                  </a:moveTo>
                  <a:cubicBezTo>
                    <a:pt x="36100" y="155353"/>
                    <a:pt x="45815" y="171545"/>
                    <a:pt x="72009" y="171545"/>
                  </a:cubicBezTo>
                  <a:cubicBezTo>
                    <a:pt x="86582" y="171545"/>
                    <a:pt x="98012" y="167830"/>
                    <a:pt x="108204" y="148971"/>
                  </a:cubicBezTo>
                  <a:lnTo>
                    <a:pt x="136112" y="162687"/>
                  </a:lnTo>
                  <a:cubicBezTo>
                    <a:pt x="122682" y="191262"/>
                    <a:pt x="103632" y="204311"/>
                    <a:pt x="71914" y="204311"/>
                  </a:cubicBezTo>
                  <a:cubicBezTo>
                    <a:pt x="21431" y="204311"/>
                    <a:pt x="0" y="173450"/>
                    <a:pt x="0" y="127540"/>
                  </a:cubicBezTo>
                  <a:lnTo>
                    <a:pt x="0" y="76771"/>
                  </a:lnTo>
                  <a:cubicBezTo>
                    <a:pt x="0" y="30861"/>
                    <a:pt x="20574" y="0"/>
                    <a:pt x="71056" y="0"/>
                  </a:cubicBezTo>
                  <a:cubicBezTo>
                    <a:pt x="102679" y="0"/>
                    <a:pt x="123539" y="14573"/>
                    <a:pt x="135255" y="41053"/>
                  </a:cubicBezTo>
                  <a:lnTo>
                    <a:pt x="107347" y="55626"/>
                  </a:lnTo>
                  <a:cubicBezTo>
                    <a:pt x="97060" y="38481"/>
                    <a:pt x="85630" y="32766"/>
                    <a:pt x="71152" y="32766"/>
                  </a:cubicBezTo>
                  <a:cubicBezTo>
                    <a:pt x="44863" y="32766"/>
                    <a:pt x="36100" y="49054"/>
                    <a:pt x="36100" y="73819"/>
                  </a:cubicBezTo>
                  <a:lnTo>
                    <a:pt x="36100" y="1303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10" name="Volný tvar: obrazec 109">
              <a:extLst>
                <a:ext uri="{FF2B5EF4-FFF2-40B4-BE49-F238E27FC236}">
                  <a16:creationId xmlns:a16="http://schemas.microsoft.com/office/drawing/2014/main" id="{7B628294-5217-9EBD-7D14-5C9A156864C5}"/>
                </a:ext>
              </a:extLst>
            </p:cNvPr>
            <p:cNvSpPr/>
            <p:nvPr/>
          </p:nvSpPr>
          <p:spPr>
            <a:xfrm>
              <a:off x="2044763" y="1420398"/>
              <a:ext cx="112109" cy="199644"/>
            </a:xfrm>
            <a:custGeom>
              <a:avLst/>
              <a:gdLst>
                <a:gd name="connsiteX0" fmla="*/ 35909 w 112109"/>
                <a:gd name="connsiteY0" fmla="*/ 168307 h 199644"/>
                <a:gd name="connsiteX1" fmla="*/ 112109 w 112109"/>
                <a:gd name="connsiteY1" fmla="*/ 168307 h 199644"/>
                <a:gd name="connsiteX2" fmla="*/ 112109 w 112109"/>
                <a:gd name="connsiteY2" fmla="*/ 199644 h 199644"/>
                <a:gd name="connsiteX3" fmla="*/ 0 w 112109"/>
                <a:gd name="connsiteY3" fmla="*/ 199644 h 199644"/>
                <a:gd name="connsiteX4" fmla="*/ 0 w 112109"/>
                <a:gd name="connsiteY4" fmla="*/ 0 h 199644"/>
                <a:gd name="connsiteX5" fmla="*/ 112109 w 112109"/>
                <a:gd name="connsiteY5" fmla="*/ 0 h 199644"/>
                <a:gd name="connsiteX6" fmla="*/ 112109 w 112109"/>
                <a:gd name="connsiteY6" fmla="*/ 31337 h 199644"/>
                <a:gd name="connsiteX7" fmla="*/ 35909 w 112109"/>
                <a:gd name="connsiteY7" fmla="*/ 31337 h 199644"/>
                <a:gd name="connsiteX8" fmla="*/ 35909 w 112109"/>
                <a:gd name="connsiteY8" fmla="*/ 82105 h 199644"/>
                <a:gd name="connsiteX9" fmla="*/ 105823 w 112109"/>
                <a:gd name="connsiteY9" fmla="*/ 82105 h 199644"/>
                <a:gd name="connsiteX10" fmla="*/ 105823 w 112109"/>
                <a:gd name="connsiteY10" fmla="*/ 113443 h 199644"/>
                <a:gd name="connsiteX11" fmla="*/ 35909 w 112109"/>
                <a:gd name="connsiteY11" fmla="*/ 113443 h 199644"/>
                <a:gd name="connsiteX12" fmla="*/ 35909 w 112109"/>
                <a:gd name="connsiteY12" fmla="*/ 168212 h 19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09" h="199644">
                  <a:moveTo>
                    <a:pt x="35909" y="168307"/>
                  </a:moveTo>
                  <a:lnTo>
                    <a:pt x="112109" y="168307"/>
                  </a:lnTo>
                  <a:lnTo>
                    <a:pt x="112109" y="199644"/>
                  </a:lnTo>
                  <a:lnTo>
                    <a:pt x="0" y="199644"/>
                  </a:lnTo>
                  <a:lnTo>
                    <a:pt x="0" y="0"/>
                  </a:lnTo>
                  <a:lnTo>
                    <a:pt x="112109" y="0"/>
                  </a:lnTo>
                  <a:lnTo>
                    <a:pt x="112109" y="31337"/>
                  </a:lnTo>
                  <a:lnTo>
                    <a:pt x="35909" y="31337"/>
                  </a:lnTo>
                  <a:lnTo>
                    <a:pt x="35909" y="82105"/>
                  </a:lnTo>
                  <a:lnTo>
                    <a:pt x="105823" y="82105"/>
                  </a:lnTo>
                  <a:lnTo>
                    <a:pt x="105823" y="113443"/>
                  </a:lnTo>
                  <a:lnTo>
                    <a:pt x="35909" y="113443"/>
                  </a:lnTo>
                  <a:lnTo>
                    <a:pt x="35909" y="1682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11" name="Volný tvar: obrazec 110">
              <a:extLst>
                <a:ext uri="{FF2B5EF4-FFF2-40B4-BE49-F238E27FC236}">
                  <a16:creationId xmlns:a16="http://schemas.microsoft.com/office/drawing/2014/main" id="{0B3F3AF0-FF85-4B7B-713E-A57F8CE90C99}"/>
                </a:ext>
              </a:extLst>
            </p:cNvPr>
            <p:cNvSpPr/>
            <p:nvPr/>
          </p:nvSpPr>
          <p:spPr>
            <a:xfrm>
              <a:off x="2198497" y="1420398"/>
              <a:ext cx="146113" cy="199644"/>
            </a:xfrm>
            <a:custGeom>
              <a:avLst/>
              <a:gdLst>
                <a:gd name="connsiteX0" fmla="*/ 0 w 146113"/>
                <a:gd name="connsiteY0" fmla="*/ 0 h 199644"/>
                <a:gd name="connsiteX1" fmla="*/ 30861 w 146113"/>
                <a:gd name="connsiteY1" fmla="*/ 0 h 199644"/>
                <a:gd name="connsiteX2" fmla="*/ 111062 w 146113"/>
                <a:gd name="connsiteY2" fmla="*/ 131540 h 199644"/>
                <a:gd name="connsiteX3" fmla="*/ 112204 w 146113"/>
                <a:gd name="connsiteY3" fmla="*/ 131540 h 199644"/>
                <a:gd name="connsiteX4" fmla="*/ 112204 w 146113"/>
                <a:gd name="connsiteY4" fmla="*/ 0 h 199644"/>
                <a:gd name="connsiteX5" fmla="*/ 146114 w 146113"/>
                <a:gd name="connsiteY5" fmla="*/ 0 h 199644"/>
                <a:gd name="connsiteX6" fmla="*/ 146114 w 146113"/>
                <a:gd name="connsiteY6" fmla="*/ 199644 h 199644"/>
                <a:gd name="connsiteX7" fmla="*/ 114776 w 146113"/>
                <a:gd name="connsiteY7" fmla="*/ 199644 h 199644"/>
                <a:gd name="connsiteX8" fmla="*/ 35242 w 146113"/>
                <a:gd name="connsiteY8" fmla="*/ 68104 h 199644"/>
                <a:gd name="connsiteX9" fmla="*/ 34100 w 146113"/>
                <a:gd name="connsiteY9" fmla="*/ 68104 h 199644"/>
                <a:gd name="connsiteX10" fmla="*/ 34100 w 146113"/>
                <a:gd name="connsiteY10" fmla="*/ 199644 h 199644"/>
                <a:gd name="connsiteX11" fmla="*/ 191 w 146113"/>
                <a:gd name="connsiteY11" fmla="*/ 199644 h 199644"/>
                <a:gd name="connsiteX12" fmla="*/ 191 w 146113"/>
                <a:gd name="connsiteY12" fmla="*/ 0 h 19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113" h="199644">
                  <a:moveTo>
                    <a:pt x="0" y="0"/>
                  </a:moveTo>
                  <a:lnTo>
                    <a:pt x="30861" y="0"/>
                  </a:lnTo>
                  <a:lnTo>
                    <a:pt x="111062" y="131540"/>
                  </a:lnTo>
                  <a:lnTo>
                    <a:pt x="112204" y="131540"/>
                  </a:lnTo>
                  <a:lnTo>
                    <a:pt x="112204" y="0"/>
                  </a:lnTo>
                  <a:lnTo>
                    <a:pt x="146114" y="0"/>
                  </a:lnTo>
                  <a:lnTo>
                    <a:pt x="146114" y="199644"/>
                  </a:lnTo>
                  <a:lnTo>
                    <a:pt x="114776" y="199644"/>
                  </a:lnTo>
                  <a:lnTo>
                    <a:pt x="35242" y="68104"/>
                  </a:lnTo>
                  <a:lnTo>
                    <a:pt x="34100" y="68104"/>
                  </a:lnTo>
                  <a:lnTo>
                    <a:pt x="34100" y="199644"/>
                  </a:lnTo>
                  <a:lnTo>
                    <a:pt x="191" y="199644"/>
                  </a:lnTo>
                  <a:lnTo>
                    <a:pt x="19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12" name="Volný tvar: obrazec 111">
              <a:extLst>
                <a:ext uri="{FF2B5EF4-FFF2-40B4-BE49-F238E27FC236}">
                  <a16:creationId xmlns:a16="http://schemas.microsoft.com/office/drawing/2014/main" id="{69A33DA6-8F03-C112-B57B-3FFE4243F0AA}"/>
                </a:ext>
              </a:extLst>
            </p:cNvPr>
            <p:cNvSpPr/>
            <p:nvPr/>
          </p:nvSpPr>
          <p:spPr>
            <a:xfrm>
              <a:off x="2380520" y="1420398"/>
              <a:ext cx="141446" cy="199644"/>
            </a:xfrm>
            <a:custGeom>
              <a:avLst/>
              <a:gdLst>
                <a:gd name="connsiteX0" fmla="*/ 0 w 141446"/>
                <a:gd name="connsiteY0" fmla="*/ 0 h 199644"/>
                <a:gd name="connsiteX1" fmla="*/ 141446 w 141446"/>
                <a:gd name="connsiteY1" fmla="*/ 0 h 199644"/>
                <a:gd name="connsiteX2" fmla="*/ 141446 w 141446"/>
                <a:gd name="connsiteY2" fmla="*/ 31337 h 199644"/>
                <a:gd name="connsiteX3" fmla="*/ 88678 w 141446"/>
                <a:gd name="connsiteY3" fmla="*/ 31337 h 199644"/>
                <a:gd name="connsiteX4" fmla="*/ 88678 w 141446"/>
                <a:gd name="connsiteY4" fmla="*/ 199644 h 199644"/>
                <a:gd name="connsiteX5" fmla="*/ 52769 w 141446"/>
                <a:gd name="connsiteY5" fmla="*/ 199644 h 199644"/>
                <a:gd name="connsiteX6" fmla="*/ 52769 w 141446"/>
                <a:gd name="connsiteY6" fmla="*/ 31337 h 199644"/>
                <a:gd name="connsiteX7" fmla="*/ 0 w 141446"/>
                <a:gd name="connsiteY7" fmla="*/ 31337 h 199644"/>
                <a:gd name="connsiteX8" fmla="*/ 0 w 141446"/>
                <a:gd name="connsiteY8" fmla="*/ 0 h 19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446" h="199644">
                  <a:moveTo>
                    <a:pt x="0" y="0"/>
                  </a:moveTo>
                  <a:lnTo>
                    <a:pt x="141446" y="0"/>
                  </a:lnTo>
                  <a:lnTo>
                    <a:pt x="141446" y="31337"/>
                  </a:lnTo>
                  <a:lnTo>
                    <a:pt x="88678" y="31337"/>
                  </a:lnTo>
                  <a:lnTo>
                    <a:pt x="88678" y="199644"/>
                  </a:lnTo>
                  <a:lnTo>
                    <a:pt x="52769" y="199644"/>
                  </a:lnTo>
                  <a:lnTo>
                    <a:pt x="52769" y="31337"/>
                  </a:lnTo>
                  <a:lnTo>
                    <a:pt x="0" y="3133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13" name="Volný tvar: obrazec 112">
              <a:extLst>
                <a:ext uri="{FF2B5EF4-FFF2-40B4-BE49-F238E27FC236}">
                  <a16:creationId xmlns:a16="http://schemas.microsoft.com/office/drawing/2014/main" id="{79B7AD0F-DF54-DD2A-CDEE-F7ED53D4031C}"/>
                </a:ext>
              </a:extLst>
            </p:cNvPr>
            <p:cNvSpPr/>
            <p:nvPr/>
          </p:nvSpPr>
          <p:spPr>
            <a:xfrm>
              <a:off x="2558256" y="1420398"/>
              <a:ext cx="140112" cy="199739"/>
            </a:xfrm>
            <a:custGeom>
              <a:avLst/>
              <a:gdLst>
                <a:gd name="connsiteX0" fmla="*/ 0 w 140112"/>
                <a:gd name="connsiteY0" fmla="*/ 0 h 199739"/>
                <a:gd name="connsiteX1" fmla="*/ 60198 w 140112"/>
                <a:gd name="connsiteY1" fmla="*/ 0 h 199739"/>
                <a:gd name="connsiteX2" fmla="*/ 131826 w 140112"/>
                <a:gd name="connsiteY2" fmla="*/ 63341 h 199739"/>
                <a:gd name="connsiteX3" fmla="*/ 97060 w 140112"/>
                <a:gd name="connsiteY3" fmla="*/ 120682 h 199739"/>
                <a:gd name="connsiteX4" fmla="*/ 140113 w 140112"/>
                <a:gd name="connsiteY4" fmla="*/ 199739 h 199739"/>
                <a:gd name="connsiteX5" fmla="*/ 100203 w 140112"/>
                <a:gd name="connsiteY5" fmla="*/ 199739 h 199739"/>
                <a:gd name="connsiteX6" fmla="*/ 62865 w 140112"/>
                <a:gd name="connsiteY6" fmla="*/ 126397 h 199739"/>
                <a:gd name="connsiteX7" fmla="*/ 35719 w 140112"/>
                <a:gd name="connsiteY7" fmla="*/ 126397 h 199739"/>
                <a:gd name="connsiteX8" fmla="*/ 35719 w 140112"/>
                <a:gd name="connsiteY8" fmla="*/ 199739 h 199739"/>
                <a:gd name="connsiteX9" fmla="*/ 95 w 140112"/>
                <a:gd name="connsiteY9" fmla="*/ 199739 h 199739"/>
                <a:gd name="connsiteX10" fmla="*/ 95 w 140112"/>
                <a:gd name="connsiteY10" fmla="*/ 95 h 199739"/>
                <a:gd name="connsiteX11" fmla="*/ 35624 w 140112"/>
                <a:gd name="connsiteY11" fmla="*/ 94964 h 199739"/>
                <a:gd name="connsiteX12" fmla="*/ 61246 w 140112"/>
                <a:gd name="connsiteY12" fmla="*/ 94964 h 199739"/>
                <a:gd name="connsiteX13" fmla="*/ 95441 w 140112"/>
                <a:gd name="connsiteY13" fmla="*/ 63341 h 199739"/>
                <a:gd name="connsiteX14" fmla="*/ 58388 w 140112"/>
                <a:gd name="connsiteY14" fmla="*/ 31432 h 199739"/>
                <a:gd name="connsiteX15" fmla="*/ 35528 w 140112"/>
                <a:gd name="connsiteY15" fmla="*/ 31432 h 199739"/>
                <a:gd name="connsiteX16" fmla="*/ 35528 w 140112"/>
                <a:gd name="connsiteY16" fmla="*/ 95059 h 19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0112" h="199739">
                  <a:moveTo>
                    <a:pt x="0" y="0"/>
                  </a:moveTo>
                  <a:lnTo>
                    <a:pt x="60198" y="0"/>
                  </a:lnTo>
                  <a:cubicBezTo>
                    <a:pt x="104680" y="0"/>
                    <a:pt x="131826" y="17717"/>
                    <a:pt x="131826" y="63341"/>
                  </a:cubicBezTo>
                  <a:cubicBezTo>
                    <a:pt x="131826" y="100108"/>
                    <a:pt x="112109" y="114681"/>
                    <a:pt x="97060" y="120682"/>
                  </a:cubicBezTo>
                  <a:lnTo>
                    <a:pt x="140113" y="199739"/>
                  </a:lnTo>
                  <a:lnTo>
                    <a:pt x="100203" y="199739"/>
                  </a:lnTo>
                  <a:lnTo>
                    <a:pt x="62865" y="126397"/>
                  </a:lnTo>
                  <a:lnTo>
                    <a:pt x="35719" y="126397"/>
                  </a:lnTo>
                  <a:lnTo>
                    <a:pt x="35719" y="199739"/>
                  </a:lnTo>
                  <a:lnTo>
                    <a:pt x="95" y="199739"/>
                  </a:lnTo>
                  <a:lnTo>
                    <a:pt x="95" y="95"/>
                  </a:lnTo>
                  <a:close/>
                  <a:moveTo>
                    <a:pt x="35624" y="94964"/>
                  </a:moveTo>
                  <a:lnTo>
                    <a:pt x="61246" y="94964"/>
                  </a:lnTo>
                  <a:cubicBezTo>
                    <a:pt x="82963" y="94964"/>
                    <a:pt x="95441" y="86963"/>
                    <a:pt x="95441" y="63341"/>
                  </a:cubicBezTo>
                  <a:cubicBezTo>
                    <a:pt x="95441" y="38195"/>
                    <a:pt x="82296" y="31432"/>
                    <a:pt x="58388" y="31432"/>
                  </a:cubicBezTo>
                  <a:lnTo>
                    <a:pt x="35528" y="31432"/>
                  </a:lnTo>
                  <a:lnTo>
                    <a:pt x="35528" y="950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14" name="Volný tvar: obrazec 113">
              <a:extLst>
                <a:ext uri="{FF2B5EF4-FFF2-40B4-BE49-F238E27FC236}">
                  <a16:creationId xmlns:a16="http://schemas.microsoft.com/office/drawing/2014/main" id="{5A80B211-72F8-D5CE-CD07-16FCDD678651}"/>
                </a:ext>
              </a:extLst>
            </p:cNvPr>
            <p:cNvSpPr/>
            <p:nvPr/>
          </p:nvSpPr>
          <p:spPr>
            <a:xfrm>
              <a:off x="2728658" y="1420303"/>
              <a:ext cx="139255" cy="202025"/>
            </a:xfrm>
            <a:custGeom>
              <a:avLst/>
              <a:gdLst>
                <a:gd name="connsiteX0" fmla="*/ 191 w 139255"/>
                <a:gd name="connsiteY0" fmla="*/ 134684 h 202025"/>
                <a:gd name="connsiteX1" fmla="*/ 191 w 139255"/>
                <a:gd name="connsiteY1" fmla="*/ 0 h 202025"/>
                <a:gd name="connsiteX2" fmla="*/ 36100 w 139255"/>
                <a:gd name="connsiteY2" fmla="*/ 0 h 202025"/>
                <a:gd name="connsiteX3" fmla="*/ 36100 w 139255"/>
                <a:gd name="connsiteY3" fmla="*/ 131826 h 202025"/>
                <a:gd name="connsiteX4" fmla="*/ 69723 w 139255"/>
                <a:gd name="connsiteY4" fmla="*/ 169736 h 202025"/>
                <a:gd name="connsiteX5" fmla="*/ 103346 w 139255"/>
                <a:gd name="connsiteY5" fmla="*/ 131826 h 202025"/>
                <a:gd name="connsiteX6" fmla="*/ 103346 w 139255"/>
                <a:gd name="connsiteY6" fmla="*/ 0 h 202025"/>
                <a:gd name="connsiteX7" fmla="*/ 139255 w 139255"/>
                <a:gd name="connsiteY7" fmla="*/ 0 h 202025"/>
                <a:gd name="connsiteX8" fmla="*/ 139255 w 139255"/>
                <a:gd name="connsiteY8" fmla="*/ 134684 h 202025"/>
                <a:gd name="connsiteX9" fmla="*/ 69628 w 139255"/>
                <a:gd name="connsiteY9" fmla="*/ 202025 h 202025"/>
                <a:gd name="connsiteX10" fmla="*/ 0 w 139255"/>
                <a:gd name="connsiteY10" fmla="*/ 134684 h 20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255" h="202025">
                  <a:moveTo>
                    <a:pt x="191" y="134684"/>
                  </a:moveTo>
                  <a:lnTo>
                    <a:pt x="191" y="0"/>
                  </a:lnTo>
                  <a:lnTo>
                    <a:pt x="36100" y="0"/>
                  </a:lnTo>
                  <a:lnTo>
                    <a:pt x="36100" y="131826"/>
                  </a:lnTo>
                  <a:cubicBezTo>
                    <a:pt x="36100" y="154686"/>
                    <a:pt x="42958" y="169736"/>
                    <a:pt x="69723" y="169736"/>
                  </a:cubicBezTo>
                  <a:cubicBezTo>
                    <a:pt x="96488" y="169736"/>
                    <a:pt x="103346" y="154591"/>
                    <a:pt x="103346" y="131826"/>
                  </a:cubicBezTo>
                  <a:lnTo>
                    <a:pt x="103346" y="0"/>
                  </a:lnTo>
                  <a:lnTo>
                    <a:pt x="139255" y="0"/>
                  </a:lnTo>
                  <a:lnTo>
                    <a:pt x="139255" y="134684"/>
                  </a:lnTo>
                  <a:cubicBezTo>
                    <a:pt x="139255" y="177451"/>
                    <a:pt x="115824" y="202025"/>
                    <a:pt x="69628" y="202025"/>
                  </a:cubicBezTo>
                  <a:cubicBezTo>
                    <a:pt x="23432" y="202025"/>
                    <a:pt x="0" y="177451"/>
                    <a:pt x="0" y="134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15" name="Volný tvar: obrazec 114">
              <a:extLst>
                <a:ext uri="{FF2B5EF4-FFF2-40B4-BE49-F238E27FC236}">
                  <a16:creationId xmlns:a16="http://schemas.microsoft.com/office/drawing/2014/main" id="{E1DAAEE7-B66C-D96D-97F0-F32250CA1C4E}"/>
                </a:ext>
              </a:extLst>
            </p:cNvPr>
            <p:cNvSpPr/>
            <p:nvPr/>
          </p:nvSpPr>
          <p:spPr>
            <a:xfrm>
              <a:off x="2914967" y="1420398"/>
              <a:ext cx="173354" cy="199644"/>
            </a:xfrm>
            <a:custGeom>
              <a:avLst/>
              <a:gdLst>
                <a:gd name="connsiteX0" fmla="*/ 139446 w 173354"/>
                <a:gd name="connsiteY0" fmla="*/ 81820 h 199644"/>
                <a:gd name="connsiteX1" fmla="*/ 138303 w 173354"/>
                <a:gd name="connsiteY1" fmla="*/ 81820 h 199644"/>
                <a:gd name="connsiteX2" fmla="*/ 95821 w 173354"/>
                <a:gd name="connsiteY2" fmla="*/ 166783 h 199644"/>
                <a:gd name="connsiteX3" fmla="*/ 77533 w 173354"/>
                <a:gd name="connsiteY3" fmla="*/ 166783 h 199644"/>
                <a:gd name="connsiteX4" fmla="*/ 35052 w 173354"/>
                <a:gd name="connsiteY4" fmla="*/ 81820 h 199644"/>
                <a:gd name="connsiteX5" fmla="*/ 33909 w 173354"/>
                <a:gd name="connsiteY5" fmla="*/ 81820 h 199644"/>
                <a:gd name="connsiteX6" fmla="*/ 33909 w 173354"/>
                <a:gd name="connsiteY6" fmla="*/ 199644 h 199644"/>
                <a:gd name="connsiteX7" fmla="*/ 0 w 173354"/>
                <a:gd name="connsiteY7" fmla="*/ 199644 h 199644"/>
                <a:gd name="connsiteX8" fmla="*/ 0 w 173354"/>
                <a:gd name="connsiteY8" fmla="*/ 0 h 199644"/>
                <a:gd name="connsiteX9" fmla="*/ 27623 w 173354"/>
                <a:gd name="connsiteY9" fmla="*/ 0 h 199644"/>
                <a:gd name="connsiteX10" fmla="*/ 86106 w 173354"/>
                <a:gd name="connsiteY10" fmla="*/ 114967 h 199644"/>
                <a:gd name="connsiteX11" fmla="*/ 87249 w 173354"/>
                <a:gd name="connsiteY11" fmla="*/ 114967 h 199644"/>
                <a:gd name="connsiteX12" fmla="*/ 146018 w 173354"/>
                <a:gd name="connsiteY12" fmla="*/ 0 h 199644"/>
                <a:gd name="connsiteX13" fmla="*/ 173355 w 173354"/>
                <a:gd name="connsiteY13" fmla="*/ 0 h 199644"/>
                <a:gd name="connsiteX14" fmla="*/ 173355 w 173354"/>
                <a:gd name="connsiteY14" fmla="*/ 199644 h 199644"/>
                <a:gd name="connsiteX15" fmla="*/ 139446 w 173354"/>
                <a:gd name="connsiteY15" fmla="*/ 199644 h 199644"/>
                <a:gd name="connsiteX16" fmla="*/ 139446 w 173354"/>
                <a:gd name="connsiteY16" fmla="*/ 81820 h 19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3354" h="199644">
                  <a:moveTo>
                    <a:pt x="139446" y="81820"/>
                  </a:moveTo>
                  <a:lnTo>
                    <a:pt x="138303" y="81820"/>
                  </a:lnTo>
                  <a:lnTo>
                    <a:pt x="95821" y="166783"/>
                  </a:lnTo>
                  <a:lnTo>
                    <a:pt x="77533" y="166783"/>
                  </a:lnTo>
                  <a:lnTo>
                    <a:pt x="35052" y="81820"/>
                  </a:lnTo>
                  <a:lnTo>
                    <a:pt x="33909" y="81820"/>
                  </a:lnTo>
                  <a:lnTo>
                    <a:pt x="33909" y="199644"/>
                  </a:lnTo>
                  <a:lnTo>
                    <a:pt x="0" y="199644"/>
                  </a:lnTo>
                  <a:lnTo>
                    <a:pt x="0" y="0"/>
                  </a:lnTo>
                  <a:lnTo>
                    <a:pt x="27623" y="0"/>
                  </a:lnTo>
                  <a:lnTo>
                    <a:pt x="86106" y="114967"/>
                  </a:lnTo>
                  <a:lnTo>
                    <a:pt x="87249" y="114967"/>
                  </a:lnTo>
                  <a:lnTo>
                    <a:pt x="146018" y="0"/>
                  </a:lnTo>
                  <a:lnTo>
                    <a:pt x="173355" y="0"/>
                  </a:lnTo>
                  <a:lnTo>
                    <a:pt x="173355" y="199644"/>
                  </a:lnTo>
                  <a:lnTo>
                    <a:pt x="139446" y="199644"/>
                  </a:lnTo>
                  <a:lnTo>
                    <a:pt x="139446" y="818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16" name="Volný tvar: obrazec 115">
              <a:extLst>
                <a:ext uri="{FF2B5EF4-FFF2-40B4-BE49-F238E27FC236}">
                  <a16:creationId xmlns:a16="http://schemas.microsoft.com/office/drawing/2014/main" id="{A643C277-6AF2-32C3-02B4-A26D49B32CBD}"/>
                </a:ext>
              </a:extLst>
            </p:cNvPr>
            <p:cNvSpPr/>
            <p:nvPr/>
          </p:nvSpPr>
          <p:spPr>
            <a:xfrm>
              <a:off x="3221577" y="1420398"/>
              <a:ext cx="131540" cy="199739"/>
            </a:xfrm>
            <a:custGeom>
              <a:avLst/>
              <a:gdLst>
                <a:gd name="connsiteX0" fmla="*/ 0 w 131540"/>
                <a:gd name="connsiteY0" fmla="*/ 0 h 199739"/>
                <a:gd name="connsiteX1" fmla="*/ 58769 w 131540"/>
                <a:gd name="connsiteY1" fmla="*/ 0 h 199739"/>
                <a:gd name="connsiteX2" fmla="*/ 131540 w 131540"/>
                <a:gd name="connsiteY2" fmla="*/ 65627 h 199739"/>
                <a:gd name="connsiteX3" fmla="*/ 61341 w 131540"/>
                <a:gd name="connsiteY3" fmla="*/ 130683 h 199739"/>
                <a:gd name="connsiteX4" fmla="*/ 35909 w 131540"/>
                <a:gd name="connsiteY4" fmla="*/ 130683 h 199739"/>
                <a:gd name="connsiteX5" fmla="*/ 35909 w 131540"/>
                <a:gd name="connsiteY5" fmla="*/ 199739 h 199739"/>
                <a:gd name="connsiteX6" fmla="*/ 0 w 131540"/>
                <a:gd name="connsiteY6" fmla="*/ 199739 h 199739"/>
                <a:gd name="connsiteX7" fmla="*/ 0 w 131540"/>
                <a:gd name="connsiteY7" fmla="*/ 95 h 199739"/>
                <a:gd name="connsiteX8" fmla="*/ 35909 w 131540"/>
                <a:gd name="connsiteY8" fmla="*/ 99251 h 199739"/>
                <a:gd name="connsiteX9" fmla="*/ 59912 w 131540"/>
                <a:gd name="connsiteY9" fmla="*/ 99251 h 199739"/>
                <a:gd name="connsiteX10" fmla="*/ 95250 w 131540"/>
                <a:gd name="connsiteY10" fmla="*/ 64484 h 199739"/>
                <a:gd name="connsiteX11" fmla="*/ 57912 w 131540"/>
                <a:gd name="connsiteY11" fmla="*/ 31432 h 199739"/>
                <a:gd name="connsiteX12" fmla="*/ 35909 w 131540"/>
                <a:gd name="connsiteY12" fmla="*/ 31432 h 199739"/>
                <a:gd name="connsiteX13" fmla="*/ 35909 w 131540"/>
                <a:gd name="connsiteY13" fmla="*/ 99346 h 19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1540" h="199739">
                  <a:moveTo>
                    <a:pt x="0" y="0"/>
                  </a:moveTo>
                  <a:lnTo>
                    <a:pt x="58769" y="0"/>
                  </a:lnTo>
                  <a:cubicBezTo>
                    <a:pt x="104108" y="0"/>
                    <a:pt x="131540" y="13145"/>
                    <a:pt x="131540" y="65627"/>
                  </a:cubicBezTo>
                  <a:cubicBezTo>
                    <a:pt x="131540" y="111824"/>
                    <a:pt x="105632" y="130683"/>
                    <a:pt x="61341" y="130683"/>
                  </a:cubicBezTo>
                  <a:lnTo>
                    <a:pt x="35909" y="130683"/>
                  </a:lnTo>
                  <a:lnTo>
                    <a:pt x="35909" y="199739"/>
                  </a:lnTo>
                  <a:lnTo>
                    <a:pt x="0" y="199739"/>
                  </a:lnTo>
                  <a:lnTo>
                    <a:pt x="0" y="95"/>
                  </a:lnTo>
                  <a:close/>
                  <a:moveTo>
                    <a:pt x="35909" y="99251"/>
                  </a:moveTo>
                  <a:lnTo>
                    <a:pt x="59912" y="99251"/>
                  </a:lnTo>
                  <a:cubicBezTo>
                    <a:pt x="85534" y="99251"/>
                    <a:pt x="95250" y="88392"/>
                    <a:pt x="95250" y="64484"/>
                  </a:cubicBezTo>
                  <a:cubicBezTo>
                    <a:pt x="95250" y="40576"/>
                    <a:pt x="85249" y="31432"/>
                    <a:pt x="57912" y="31432"/>
                  </a:cubicBezTo>
                  <a:lnTo>
                    <a:pt x="35909" y="31432"/>
                  </a:lnTo>
                  <a:lnTo>
                    <a:pt x="35909" y="993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17" name="Volný tvar: obrazec 116">
              <a:extLst>
                <a:ext uri="{FF2B5EF4-FFF2-40B4-BE49-F238E27FC236}">
                  <a16:creationId xmlns:a16="http://schemas.microsoft.com/office/drawing/2014/main" id="{D487607E-19A7-1DC6-1D2B-4C3C35E9D84E}"/>
                </a:ext>
              </a:extLst>
            </p:cNvPr>
            <p:cNvSpPr/>
            <p:nvPr/>
          </p:nvSpPr>
          <p:spPr>
            <a:xfrm>
              <a:off x="3390741" y="1420398"/>
              <a:ext cx="140112" cy="199739"/>
            </a:xfrm>
            <a:custGeom>
              <a:avLst/>
              <a:gdLst>
                <a:gd name="connsiteX0" fmla="*/ 0 w 140112"/>
                <a:gd name="connsiteY0" fmla="*/ 0 h 199739"/>
                <a:gd name="connsiteX1" fmla="*/ 60198 w 140112"/>
                <a:gd name="connsiteY1" fmla="*/ 0 h 199739"/>
                <a:gd name="connsiteX2" fmla="*/ 131826 w 140112"/>
                <a:gd name="connsiteY2" fmla="*/ 63341 h 199739"/>
                <a:gd name="connsiteX3" fmla="*/ 97060 w 140112"/>
                <a:gd name="connsiteY3" fmla="*/ 120682 h 199739"/>
                <a:gd name="connsiteX4" fmla="*/ 140113 w 140112"/>
                <a:gd name="connsiteY4" fmla="*/ 199739 h 199739"/>
                <a:gd name="connsiteX5" fmla="*/ 100203 w 140112"/>
                <a:gd name="connsiteY5" fmla="*/ 199739 h 199739"/>
                <a:gd name="connsiteX6" fmla="*/ 62865 w 140112"/>
                <a:gd name="connsiteY6" fmla="*/ 126397 h 199739"/>
                <a:gd name="connsiteX7" fmla="*/ 35719 w 140112"/>
                <a:gd name="connsiteY7" fmla="*/ 126397 h 199739"/>
                <a:gd name="connsiteX8" fmla="*/ 35719 w 140112"/>
                <a:gd name="connsiteY8" fmla="*/ 199739 h 199739"/>
                <a:gd name="connsiteX9" fmla="*/ 95 w 140112"/>
                <a:gd name="connsiteY9" fmla="*/ 199739 h 199739"/>
                <a:gd name="connsiteX10" fmla="*/ 95 w 140112"/>
                <a:gd name="connsiteY10" fmla="*/ 95 h 199739"/>
                <a:gd name="connsiteX11" fmla="*/ 35624 w 140112"/>
                <a:gd name="connsiteY11" fmla="*/ 94964 h 199739"/>
                <a:gd name="connsiteX12" fmla="*/ 61341 w 140112"/>
                <a:gd name="connsiteY12" fmla="*/ 94964 h 199739"/>
                <a:gd name="connsiteX13" fmla="*/ 95536 w 140112"/>
                <a:gd name="connsiteY13" fmla="*/ 63341 h 199739"/>
                <a:gd name="connsiteX14" fmla="*/ 58484 w 140112"/>
                <a:gd name="connsiteY14" fmla="*/ 31432 h 199739"/>
                <a:gd name="connsiteX15" fmla="*/ 35624 w 140112"/>
                <a:gd name="connsiteY15" fmla="*/ 31432 h 199739"/>
                <a:gd name="connsiteX16" fmla="*/ 35624 w 140112"/>
                <a:gd name="connsiteY16" fmla="*/ 95059 h 19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0112" h="199739">
                  <a:moveTo>
                    <a:pt x="0" y="0"/>
                  </a:moveTo>
                  <a:lnTo>
                    <a:pt x="60198" y="0"/>
                  </a:lnTo>
                  <a:cubicBezTo>
                    <a:pt x="104680" y="0"/>
                    <a:pt x="131826" y="17717"/>
                    <a:pt x="131826" y="63341"/>
                  </a:cubicBezTo>
                  <a:cubicBezTo>
                    <a:pt x="131826" y="100108"/>
                    <a:pt x="112109" y="114681"/>
                    <a:pt x="97060" y="120682"/>
                  </a:cubicBezTo>
                  <a:lnTo>
                    <a:pt x="140113" y="199739"/>
                  </a:lnTo>
                  <a:lnTo>
                    <a:pt x="100203" y="199739"/>
                  </a:lnTo>
                  <a:lnTo>
                    <a:pt x="62865" y="126397"/>
                  </a:lnTo>
                  <a:lnTo>
                    <a:pt x="35719" y="126397"/>
                  </a:lnTo>
                  <a:lnTo>
                    <a:pt x="35719" y="199739"/>
                  </a:lnTo>
                  <a:lnTo>
                    <a:pt x="95" y="199739"/>
                  </a:lnTo>
                  <a:lnTo>
                    <a:pt x="95" y="95"/>
                  </a:lnTo>
                  <a:close/>
                  <a:moveTo>
                    <a:pt x="35624" y="94964"/>
                  </a:moveTo>
                  <a:lnTo>
                    <a:pt x="61341" y="94964"/>
                  </a:lnTo>
                  <a:cubicBezTo>
                    <a:pt x="83058" y="94964"/>
                    <a:pt x="95536" y="86963"/>
                    <a:pt x="95536" y="63341"/>
                  </a:cubicBezTo>
                  <a:cubicBezTo>
                    <a:pt x="95536" y="38195"/>
                    <a:pt x="82391" y="31432"/>
                    <a:pt x="58484" y="31432"/>
                  </a:cubicBezTo>
                  <a:lnTo>
                    <a:pt x="35624" y="31432"/>
                  </a:lnTo>
                  <a:lnTo>
                    <a:pt x="35624" y="950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18" name="Volný tvar: obrazec 117">
              <a:extLst>
                <a:ext uri="{FF2B5EF4-FFF2-40B4-BE49-F238E27FC236}">
                  <a16:creationId xmlns:a16="http://schemas.microsoft.com/office/drawing/2014/main" id="{20B2AA93-94B1-29BD-EC5B-D4B47D8AD1C9}"/>
                </a:ext>
              </a:extLst>
            </p:cNvPr>
            <p:cNvSpPr/>
            <p:nvPr/>
          </p:nvSpPr>
          <p:spPr>
            <a:xfrm>
              <a:off x="3544856" y="1420398"/>
              <a:ext cx="162591" cy="199644"/>
            </a:xfrm>
            <a:custGeom>
              <a:avLst/>
              <a:gdLst>
                <a:gd name="connsiteX0" fmla="*/ 50197 w 162591"/>
                <a:gd name="connsiteY0" fmla="*/ 155448 h 199644"/>
                <a:gd name="connsiteX1" fmla="*/ 36195 w 162591"/>
                <a:gd name="connsiteY1" fmla="*/ 199644 h 199644"/>
                <a:gd name="connsiteX2" fmla="*/ 0 w 162591"/>
                <a:gd name="connsiteY2" fmla="*/ 199644 h 199644"/>
                <a:gd name="connsiteX3" fmla="*/ 64484 w 162591"/>
                <a:gd name="connsiteY3" fmla="*/ 0 h 199644"/>
                <a:gd name="connsiteX4" fmla="*/ 98108 w 162591"/>
                <a:gd name="connsiteY4" fmla="*/ 0 h 199644"/>
                <a:gd name="connsiteX5" fmla="*/ 162592 w 162591"/>
                <a:gd name="connsiteY5" fmla="*/ 199644 h 199644"/>
                <a:gd name="connsiteX6" fmla="*/ 126111 w 162591"/>
                <a:gd name="connsiteY6" fmla="*/ 199644 h 199644"/>
                <a:gd name="connsiteX7" fmla="*/ 112395 w 162591"/>
                <a:gd name="connsiteY7" fmla="*/ 155448 h 199644"/>
                <a:gd name="connsiteX8" fmla="*/ 50197 w 162591"/>
                <a:gd name="connsiteY8" fmla="*/ 155448 h 199644"/>
                <a:gd name="connsiteX9" fmla="*/ 104108 w 162591"/>
                <a:gd name="connsiteY9" fmla="*/ 123825 h 199644"/>
                <a:gd name="connsiteX10" fmla="*/ 81820 w 162591"/>
                <a:gd name="connsiteY10" fmla="*/ 50482 h 199644"/>
                <a:gd name="connsiteX11" fmla="*/ 80677 w 162591"/>
                <a:gd name="connsiteY11" fmla="*/ 50482 h 199644"/>
                <a:gd name="connsiteX12" fmla="*/ 58388 w 162591"/>
                <a:gd name="connsiteY12" fmla="*/ 123825 h 199644"/>
                <a:gd name="connsiteX13" fmla="*/ 104013 w 162591"/>
                <a:gd name="connsiteY13" fmla="*/ 123825 h 19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2591" h="199644">
                  <a:moveTo>
                    <a:pt x="50197" y="155448"/>
                  </a:moveTo>
                  <a:lnTo>
                    <a:pt x="36195" y="199644"/>
                  </a:lnTo>
                  <a:lnTo>
                    <a:pt x="0" y="199644"/>
                  </a:lnTo>
                  <a:lnTo>
                    <a:pt x="64484" y="0"/>
                  </a:lnTo>
                  <a:lnTo>
                    <a:pt x="98108" y="0"/>
                  </a:lnTo>
                  <a:lnTo>
                    <a:pt x="162592" y="199644"/>
                  </a:lnTo>
                  <a:lnTo>
                    <a:pt x="126111" y="199644"/>
                  </a:lnTo>
                  <a:lnTo>
                    <a:pt x="112395" y="155448"/>
                  </a:lnTo>
                  <a:lnTo>
                    <a:pt x="50197" y="155448"/>
                  </a:lnTo>
                  <a:close/>
                  <a:moveTo>
                    <a:pt x="104108" y="123825"/>
                  </a:moveTo>
                  <a:lnTo>
                    <a:pt x="81820" y="50482"/>
                  </a:lnTo>
                  <a:lnTo>
                    <a:pt x="80677" y="50482"/>
                  </a:lnTo>
                  <a:lnTo>
                    <a:pt x="58388" y="123825"/>
                  </a:lnTo>
                  <a:lnTo>
                    <a:pt x="104013" y="1238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19" name="Volný tvar: obrazec 118">
              <a:extLst>
                <a:ext uri="{FF2B5EF4-FFF2-40B4-BE49-F238E27FC236}">
                  <a16:creationId xmlns:a16="http://schemas.microsoft.com/office/drawing/2014/main" id="{5BE82344-5414-0E39-D570-2EAC088FCC72}"/>
                </a:ext>
              </a:extLst>
            </p:cNvPr>
            <p:cNvSpPr/>
            <p:nvPr/>
          </p:nvSpPr>
          <p:spPr>
            <a:xfrm>
              <a:off x="3737737" y="1420398"/>
              <a:ext cx="141732" cy="199644"/>
            </a:xfrm>
            <a:custGeom>
              <a:avLst/>
              <a:gdLst>
                <a:gd name="connsiteX0" fmla="*/ 105823 w 141732"/>
                <a:gd name="connsiteY0" fmla="*/ 113538 h 199644"/>
                <a:gd name="connsiteX1" fmla="*/ 35909 w 141732"/>
                <a:gd name="connsiteY1" fmla="*/ 113538 h 199644"/>
                <a:gd name="connsiteX2" fmla="*/ 35909 w 141732"/>
                <a:gd name="connsiteY2" fmla="*/ 199644 h 199644"/>
                <a:gd name="connsiteX3" fmla="*/ 0 w 141732"/>
                <a:gd name="connsiteY3" fmla="*/ 199644 h 199644"/>
                <a:gd name="connsiteX4" fmla="*/ 0 w 141732"/>
                <a:gd name="connsiteY4" fmla="*/ 0 h 199644"/>
                <a:gd name="connsiteX5" fmla="*/ 35909 w 141732"/>
                <a:gd name="connsiteY5" fmla="*/ 0 h 199644"/>
                <a:gd name="connsiteX6" fmla="*/ 35909 w 141732"/>
                <a:gd name="connsiteY6" fmla="*/ 81915 h 199644"/>
                <a:gd name="connsiteX7" fmla="*/ 105823 w 141732"/>
                <a:gd name="connsiteY7" fmla="*/ 81915 h 199644"/>
                <a:gd name="connsiteX8" fmla="*/ 105823 w 141732"/>
                <a:gd name="connsiteY8" fmla="*/ 0 h 199644"/>
                <a:gd name="connsiteX9" fmla="*/ 141732 w 141732"/>
                <a:gd name="connsiteY9" fmla="*/ 0 h 199644"/>
                <a:gd name="connsiteX10" fmla="*/ 141732 w 141732"/>
                <a:gd name="connsiteY10" fmla="*/ 199644 h 199644"/>
                <a:gd name="connsiteX11" fmla="*/ 105823 w 141732"/>
                <a:gd name="connsiteY11" fmla="*/ 199644 h 199644"/>
                <a:gd name="connsiteX12" fmla="*/ 105823 w 141732"/>
                <a:gd name="connsiteY12" fmla="*/ 113538 h 19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1732" h="199644">
                  <a:moveTo>
                    <a:pt x="105823" y="113538"/>
                  </a:moveTo>
                  <a:lnTo>
                    <a:pt x="35909" y="113538"/>
                  </a:lnTo>
                  <a:lnTo>
                    <a:pt x="35909" y="199644"/>
                  </a:lnTo>
                  <a:lnTo>
                    <a:pt x="0" y="199644"/>
                  </a:lnTo>
                  <a:lnTo>
                    <a:pt x="0" y="0"/>
                  </a:lnTo>
                  <a:lnTo>
                    <a:pt x="35909" y="0"/>
                  </a:lnTo>
                  <a:lnTo>
                    <a:pt x="35909" y="81915"/>
                  </a:lnTo>
                  <a:lnTo>
                    <a:pt x="105823" y="81915"/>
                  </a:lnTo>
                  <a:lnTo>
                    <a:pt x="105823" y="0"/>
                  </a:lnTo>
                  <a:lnTo>
                    <a:pt x="141732" y="0"/>
                  </a:lnTo>
                  <a:lnTo>
                    <a:pt x="141732" y="199644"/>
                  </a:lnTo>
                  <a:lnTo>
                    <a:pt x="105823" y="199644"/>
                  </a:lnTo>
                  <a:lnTo>
                    <a:pt x="105823" y="1135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20" name="Volný tvar: obrazec 119">
              <a:extLst>
                <a:ext uri="{FF2B5EF4-FFF2-40B4-BE49-F238E27FC236}">
                  <a16:creationId xmlns:a16="http://schemas.microsoft.com/office/drawing/2014/main" id="{6AB4A3BA-1EA3-61C4-36FB-C4DC26DDF9AD}"/>
                </a:ext>
              </a:extLst>
            </p:cNvPr>
            <p:cNvSpPr/>
            <p:nvPr/>
          </p:nvSpPr>
          <p:spPr>
            <a:xfrm>
              <a:off x="3909759" y="1420398"/>
              <a:ext cx="162591" cy="199644"/>
            </a:xfrm>
            <a:custGeom>
              <a:avLst/>
              <a:gdLst>
                <a:gd name="connsiteX0" fmla="*/ 50197 w 162591"/>
                <a:gd name="connsiteY0" fmla="*/ 155448 h 199644"/>
                <a:gd name="connsiteX1" fmla="*/ 36195 w 162591"/>
                <a:gd name="connsiteY1" fmla="*/ 199644 h 199644"/>
                <a:gd name="connsiteX2" fmla="*/ 0 w 162591"/>
                <a:gd name="connsiteY2" fmla="*/ 199644 h 199644"/>
                <a:gd name="connsiteX3" fmla="*/ 64484 w 162591"/>
                <a:gd name="connsiteY3" fmla="*/ 0 h 199644"/>
                <a:gd name="connsiteX4" fmla="*/ 98107 w 162591"/>
                <a:gd name="connsiteY4" fmla="*/ 0 h 199644"/>
                <a:gd name="connsiteX5" fmla="*/ 162592 w 162591"/>
                <a:gd name="connsiteY5" fmla="*/ 199644 h 199644"/>
                <a:gd name="connsiteX6" fmla="*/ 126111 w 162591"/>
                <a:gd name="connsiteY6" fmla="*/ 199644 h 199644"/>
                <a:gd name="connsiteX7" fmla="*/ 112395 w 162591"/>
                <a:gd name="connsiteY7" fmla="*/ 155448 h 199644"/>
                <a:gd name="connsiteX8" fmla="*/ 50197 w 162591"/>
                <a:gd name="connsiteY8" fmla="*/ 155448 h 199644"/>
                <a:gd name="connsiteX9" fmla="*/ 104108 w 162591"/>
                <a:gd name="connsiteY9" fmla="*/ 123825 h 199644"/>
                <a:gd name="connsiteX10" fmla="*/ 81820 w 162591"/>
                <a:gd name="connsiteY10" fmla="*/ 50482 h 199644"/>
                <a:gd name="connsiteX11" fmla="*/ 80676 w 162591"/>
                <a:gd name="connsiteY11" fmla="*/ 50482 h 199644"/>
                <a:gd name="connsiteX12" fmla="*/ 58388 w 162591"/>
                <a:gd name="connsiteY12" fmla="*/ 123825 h 199644"/>
                <a:gd name="connsiteX13" fmla="*/ 104013 w 162591"/>
                <a:gd name="connsiteY13" fmla="*/ 123825 h 19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2591" h="199644">
                  <a:moveTo>
                    <a:pt x="50197" y="155448"/>
                  </a:moveTo>
                  <a:lnTo>
                    <a:pt x="36195" y="199644"/>
                  </a:lnTo>
                  <a:lnTo>
                    <a:pt x="0" y="199644"/>
                  </a:lnTo>
                  <a:lnTo>
                    <a:pt x="64484" y="0"/>
                  </a:lnTo>
                  <a:lnTo>
                    <a:pt x="98107" y="0"/>
                  </a:lnTo>
                  <a:lnTo>
                    <a:pt x="162592" y="199644"/>
                  </a:lnTo>
                  <a:lnTo>
                    <a:pt x="126111" y="199644"/>
                  </a:lnTo>
                  <a:lnTo>
                    <a:pt x="112395" y="155448"/>
                  </a:lnTo>
                  <a:lnTo>
                    <a:pt x="50197" y="155448"/>
                  </a:lnTo>
                  <a:close/>
                  <a:moveTo>
                    <a:pt x="104108" y="123825"/>
                  </a:moveTo>
                  <a:lnTo>
                    <a:pt x="81820" y="50482"/>
                  </a:lnTo>
                  <a:lnTo>
                    <a:pt x="80676" y="50482"/>
                  </a:lnTo>
                  <a:lnTo>
                    <a:pt x="58388" y="123825"/>
                  </a:lnTo>
                  <a:lnTo>
                    <a:pt x="104013" y="1238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39402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Úvodní snímek – 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B0419E-337F-4E81-9395-2954F0569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792326"/>
            <a:ext cx="5359400" cy="1098762"/>
          </a:xfrm>
        </p:spPr>
        <p:txBody>
          <a:bodyPr wrap="square" anchor="b">
            <a:sp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6228403-0803-4576-821A-F716449E6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5139212"/>
            <a:ext cx="5359400" cy="276999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FEFD5654-21E9-4DBA-AFCD-653E4DC8F5B9}"/>
              </a:ext>
            </a:extLst>
          </p:cNvPr>
          <p:cNvSpPr/>
          <p:nvPr userDrawn="1"/>
        </p:nvSpPr>
        <p:spPr>
          <a:xfrm>
            <a:off x="731838" y="4983957"/>
            <a:ext cx="180181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Volný tvar: obrazec 38">
            <a:extLst>
              <a:ext uri="{FF2B5EF4-FFF2-40B4-BE49-F238E27FC236}">
                <a16:creationId xmlns:a16="http://schemas.microsoft.com/office/drawing/2014/main" id="{63D25A8A-3512-4D23-AD57-A2D25DE9C1E3}"/>
              </a:ext>
            </a:extLst>
          </p:cNvPr>
          <p:cNvSpPr/>
          <p:nvPr/>
        </p:nvSpPr>
        <p:spPr>
          <a:xfrm>
            <a:off x="9511030" y="1147825"/>
            <a:ext cx="2680969" cy="4185412"/>
          </a:xfrm>
          <a:custGeom>
            <a:avLst/>
            <a:gdLst>
              <a:gd name="connsiteX0" fmla="*/ 2680970 w 2680969"/>
              <a:gd name="connsiteY0" fmla="*/ 1920558 h 4185412"/>
              <a:gd name="connsiteX1" fmla="*/ 760095 w 2680969"/>
              <a:gd name="connsiteY1" fmla="*/ 0 h 4185412"/>
              <a:gd name="connsiteX2" fmla="*/ 0 w 2680969"/>
              <a:gd name="connsiteY2" fmla="*/ 760921 h 4185412"/>
              <a:gd name="connsiteX3" fmla="*/ 1330706 w 2680969"/>
              <a:gd name="connsiteY3" fmla="*/ 2092706 h 4185412"/>
              <a:gd name="connsiteX4" fmla="*/ 0 w 2680969"/>
              <a:gd name="connsiteY4" fmla="*/ 3424238 h 4185412"/>
              <a:gd name="connsiteX5" fmla="*/ 760095 w 2680969"/>
              <a:gd name="connsiteY5" fmla="*/ 4185412 h 4185412"/>
              <a:gd name="connsiteX6" fmla="*/ 2092389 w 2680969"/>
              <a:gd name="connsiteY6" fmla="*/ 2853627 h 4185412"/>
              <a:gd name="connsiteX7" fmla="*/ 2680970 w 2680969"/>
              <a:gd name="connsiteY7" fmla="*/ 3442462 h 418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0969" h="4185412">
                <a:moveTo>
                  <a:pt x="2680970" y="1920558"/>
                </a:moveTo>
                <a:lnTo>
                  <a:pt x="760095" y="0"/>
                </a:lnTo>
                <a:lnTo>
                  <a:pt x="0" y="760921"/>
                </a:lnTo>
                <a:lnTo>
                  <a:pt x="1330706" y="2092706"/>
                </a:lnTo>
                <a:lnTo>
                  <a:pt x="0" y="3424238"/>
                </a:lnTo>
                <a:lnTo>
                  <a:pt x="760095" y="4185412"/>
                </a:lnTo>
                <a:lnTo>
                  <a:pt x="2092389" y="2853627"/>
                </a:lnTo>
                <a:lnTo>
                  <a:pt x="2680970" y="3442462"/>
                </a:lnTo>
                <a:close/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sp>
        <p:nvSpPr>
          <p:cNvPr id="40" name="Volný tvar: obrazec 39">
            <a:extLst>
              <a:ext uri="{FF2B5EF4-FFF2-40B4-BE49-F238E27FC236}">
                <a16:creationId xmlns:a16="http://schemas.microsoft.com/office/drawing/2014/main" id="{7208AAF7-1263-4863-9620-D6664948509D}"/>
              </a:ext>
            </a:extLst>
          </p:cNvPr>
          <p:cNvSpPr/>
          <p:nvPr/>
        </p:nvSpPr>
        <p:spPr>
          <a:xfrm>
            <a:off x="6847522" y="2479675"/>
            <a:ext cx="5344477" cy="4378325"/>
          </a:xfrm>
          <a:custGeom>
            <a:avLst/>
            <a:gdLst>
              <a:gd name="connsiteX0" fmla="*/ 5344478 w 5344477"/>
              <a:gd name="connsiteY0" fmla="*/ 3252089 h 4378325"/>
              <a:gd name="connsiteX1" fmla="*/ 4755897 w 5344477"/>
              <a:gd name="connsiteY1" fmla="*/ 2663253 h 4378325"/>
              <a:gd name="connsiteX2" fmla="*/ 3423603 w 5344477"/>
              <a:gd name="connsiteY2" fmla="*/ 3994722 h 4378325"/>
              <a:gd name="connsiteX3" fmla="*/ 1521587 w 5344477"/>
              <a:gd name="connsiteY3" fmla="*/ 2092389 h 4378325"/>
              <a:gd name="connsiteX4" fmla="*/ 2853055 w 5344477"/>
              <a:gd name="connsiteY4" fmla="*/ 760857 h 4378325"/>
              <a:gd name="connsiteX5" fmla="*/ 2092389 w 5344477"/>
              <a:gd name="connsiteY5" fmla="*/ 0 h 4378325"/>
              <a:gd name="connsiteX6" fmla="*/ 0 w 5344477"/>
              <a:gd name="connsiteY6" fmla="*/ 2092389 h 4378325"/>
              <a:gd name="connsiteX7" fmla="*/ 2285620 w 5344477"/>
              <a:gd name="connsiteY7" fmla="*/ 4378325 h 4378325"/>
              <a:gd name="connsiteX8" fmla="*/ 4561650 w 5344477"/>
              <a:gd name="connsiteY8" fmla="*/ 4378325 h 4378325"/>
              <a:gd name="connsiteX9" fmla="*/ 5344478 w 5344477"/>
              <a:gd name="connsiteY9" fmla="*/ 3595434 h 437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44477" h="4378325">
                <a:moveTo>
                  <a:pt x="5344478" y="3252089"/>
                </a:moveTo>
                <a:lnTo>
                  <a:pt x="4755897" y="2663253"/>
                </a:lnTo>
                <a:lnTo>
                  <a:pt x="3423603" y="3994722"/>
                </a:lnTo>
                <a:lnTo>
                  <a:pt x="1521587" y="2092389"/>
                </a:lnTo>
                <a:lnTo>
                  <a:pt x="2853055" y="760857"/>
                </a:lnTo>
                <a:lnTo>
                  <a:pt x="2092389" y="0"/>
                </a:lnTo>
                <a:lnTo>
                  <a:pt x="0" y="2092389"/>
                </a:lnTo>
                <a:lnTo>
                  <a:pt x="2285620" y="4378325"/>
                </a:lnTo>
                <a:lnTo>
                  <a:pt x="4561650" y="4378325"/>
                </a:lnTo>
                <a:lnTo>
                  <a:pt x="5344478" y="3595434"/>
                </a:lnTo>
                <a:close/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grpSp>
        <p:nvGrpSpPr>
          <p:cNvPr id="6" name="Grafický objekt 5">
            <a:extLst>
              <a:ext uri="{FF2B5EF4-FFF2-40B4-BE49-F238E27FC236}">
                <a16:creationId xmlns:a16="http://schemas.microsoft.com/office/drawing/2014/main" id="{A2812E39-9B8B-8A5E-B1FF-8FF70CD44394}"/>
              </a:ext>
            </a:extLst>
          </p:cNvPr>
          <p:cNvGrpSpPr/>
          <p:nvPr/>
        </p:nvGrpSpPr>
        <p:grpSpPr>
          <a:xfrm>
            <a:off x="1872933" y="1101376"/>
            <a:ext cx="2084355" cy="518255"/>
            <a:chOff x="1872933" y="2471482"/>
            <a:chExt cx="2084355" cy="518255"/>
          </a:xfrm>
          <a:solidFill>
            <a:srgbClr val="FFFFFF"/>
          </a:solidFill>
        </p:grpSpPr>
        <p:sp>
          <p:nvSpPr>
            <p:cNvPr id="7" name="Volný tvar: obrazec 6">
              <a:extLst>
                <a:ext uri="{FF2B5EF4-FFF2-40B4-BE49-F238E27FC236}">
                  <a16:creationId xmlns:a16="http://schemas.microsoft.com/office/drawing/2014/main" id="{D6015340-659A-702D-5901-5E4BB3CEA331}"/>
                </a:ext>
              </a:extLst>
            </p:cNvPr>
            <p:cNvSpPr/>
            <p:nvPr/>
          </p:nvSpPr>
          <p:spPr>
            <a:xfrm>
              <a:off x="1872933" y="2473863"/>
              <a:ext cx="141446" cy="199644"/>
            </a:xfrm>
            <a:custGeom>
              <a:avLst/>
              <a:gdLst>
                <a:gd name="connsiteX0" fmla="*/ 0 w 141446"/>
                <a:gd name="connsiteY0" fmla="*/ 0 h 199644"/>
                <a:gd name="connsiteX1" fmla="*/ 141446 w 141446"/>
                <a:gd name="connsiteY1" fmla="*/ 0 h 199644"/>
                <a:gd name="connsiteX2" fmla="*/ 141446 w 141446"/>
                <a:gd name="connsiteY2" fmla="*/ 31337 h 199644"/>
                <a:gd name="connsiteX3" fmla="*/ 88678 w 141446"/>
                <a:gd name="connsiteY3" fmla="*/ 31337 h 199644"/>
                <a:gd name="connsiteX4" fmla="*/ 88678 w 141446"/>
                <a:gd name="connsiteY4" fmla="*/ 199644 h 199644"/>
                <a:gd name="connsiteX5" fmla="*/ 52768 w 141446"/>
                <a:gd name="connsiteY5" fmla="*/ 199644 h 199644"/>
                <a:gd name="connsiteX6" fmla="*/ 52768 w 141446"/>
                <a:gd name="connsiteY6" fmla="*/ 31337 h 199644"/>
                <a:gd name="connsiteX7" fmla="*/ 0 w 141446"/>
                <a:gd name="connsiteY7" fmla="*/ 31337 h 199644"/>
                <a:gd name="connsiteX8" fmla="*/ 0 w 141446"/>
                <a:gd name="connsiteY8" fmla="*/ 0 h 19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446" h="199644">
                  <a:moveTo>
                    <a:pt x="0" y="0"/>
                  </a:moveTo>
                  <a:lnTo>
                    <a:pt x="141446" y="0"/>
                  </a:lnTo>
                  <a:lnTo>
                    <a:pt x="141446" y="31337"/>
                  </a:lnTo>
                  <a:lnTo>
                    <a:pt x="88678" y="31337"/>
                  </a:lnTo>
                  <a:lnTo>
                    <a:pt x="88678" y="199644"/>
                  </a:lnTo>
                  <a:lnTo>
                    <a:pt x="52768" y="199644"/>
                  </a:lnTo>
                  <a:lnTo>
                    <a:pt x="52768" y="31337"/>
                  </a:lnTo>
                  <a:lnTo>
                    <a:pt x="0" y="31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" name="Volný tvar: obrazec 7">
              <a:extLst>
                <a:ext uri="{FF2B5EF4-FFF2-40B4-BE49-F238E27FC236}">
                  <a16:creationId xmlns:a16="http://schemas.microsoft.com/office/drawing/2014/main" id="{1C074E6D-0AFF-89D6-AABB-C565C5E4E906}"/>
                </a:ext>
              </a:extLst>
            </p:cNvPr>
            <p:cNvSpPr/>
            <p:nvPr/>
          </p:nvSpPr>
          <p:spPr>
            <a:xfrm>
              <a:off x="2050669" y="2473863"/>
              <a:ext cx="112109" cy="199644"/>
            </a:xfrm>
            <a:custGeom>
              <a:avLst/>
              <a:gdLst>
                <a:gd name="connsiteX0" fmla="*/ 35909 w 112109"/>
                <a:gd name="connsiteY0" fmla="*/ 168307 h 199644"/>
                <a:gd name="connsiteX1" fmla="*/ 112109 w 112109"/>
                <a:gd name="connsiteY1" fmla="*/ 168307 h 199644"/>
                <a:gd name="connsiteX2" fmla="*/ 112109 w 112109"/>
                <a:gd name="connsiteY2" fmla="*/ 199644 h 199644"/>
                <a:gd name="connsiteX3" fmla="*/ 0 w 112109"/>
                <a:gd name="connsiteY3" fmla="*/ 199644 h 199644"/>
                <a:gd name="connsiteX4" fmla="*/ 0 w 112109"/>
                <a:gd name="connsiteY4" fmla="*/ 0 h 199644"/>
                <a:gd name="connsiteX5" fmla="*/ 112109 w 112109"/>
                <a:gd name="connsiteY5" fmla="*/ 0 h 199644"/>
                <a:gd name="connsiteX6" fmla="*/ 112109 w 112109"/>
                <a:gd name="connsiteY6" fmla="*/ 31337 h 199644"/>
                <a:gd name="connsiteX7" fmla="*/ 35909 w 112109"/>
                <a:gd name="connsiteY7" fmla="*/ 31337 h 199644"/>
                <a:gd name="connsiteX8" fmla="*/ 35909 w 112109"/>
                <a:gd name="connsiteY8" fmla="*/ 82106 h 199644"/>
                <a:gd name="connsiteX9" fmla="*/ 105823 w 112109"/>
                <a:gd name="connsiteY9" fmla="*/ 82106 h 199644"/>
                <a:gd name="connsiteX10" fmla="*/ 105823 w 112109"/>
                <a:gd name="connsiteY10" fmla="*/ 113443 h 199644"/>
                <a:gd name="connsiteX11" fmla="*/ 35909 w 112109"/>
                <a:gd name="connsiteY11" fmla="*/ 113443 h 199644"/>
                <a:gd name="connsiteX12" fmla="*/ 35909 w 112109"/>
                <a:gd name="connsiteY12" fmla="*/ 168212 h 19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09" h="199644">
                  <a:moveTo>
                    <a:pt x="35909" y="168307"/>
                  </a:moveTo>
                  <a:lnTo>
                    <a:pt x="112109" y="168307"/>
                  </a:lnTo>
                  <a:lnTo>
                    <a:pt x="112109" y="199644"/>
                  </a:lnTo>
                  <a:lnTo>
                    <a:pt x="0" y="199644"/>
                  </a:lnTo>
                  <a:lnTo>
                    <a:pt x="0" y="0"/>
                  </a:lnTo>
                  <a:lnTo>
                    <a:pt x="112109" y="0"/>
                  </a:lnTo>
                  <a:lnTo>
                    <a:pt x="112109" y="31337"/>
                  </a:lnTo>
                  <a:lnTo>
                    <a:pt x="35909" y="31337"/>
                  </a:lnTo>
                  <a:lnTo>
                    <a:pt x="35909" y="82106"/>
                  </a:lnTo>
                  <a:lnTo>
                    <a:pt x="105823" y="82106"/>
                  </a:lnTo>
                  <a:lnTo>
                    <a:pt x="105823" y="113443"/>
                  </a:lnTo>
                  <a:lnTo>
                    <a:pt x="35909" y="113443"/>
                  </a:lnTo>
                  <a:lnTo>
                    <a:pt x="35909" y="1682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0" name="Volný tvar: obrazec 9">
              <a:extLst>
                <a:ext uri="{FF2B5EF4-FFF2-40B4-BE49-F238E27FC236}">
                  <a16:creationId xmlns:a16="http://schemas.microsoft.com/office/drawing/2014/main" id="{F26281CE-17E0-9608-F51F-851CC2E142D7}"/>
                </a:ext>
              </a:extLst>
            </p:cNvPr>
            <p:cNvSpPr/>
            <p:nvPr/>
          </p:nvSpPr>
          <p:spPr>
            <a:xfrm>
              <a:off x="2197449" y="2471482"/>
              <a:ext cx="136112" cy="204311"/>
            </a:xfrm>
            <a:custGeom>
              <a:avLst/>
              <a:gdLst>
                <a:gd name="connsiteX0" fmla="*/ 36100 w 136112"/>
                <a:gd name="connsiteY0" fmla="*/ 130493 h 204311"/>
                <a:gd name="connsiteX1" fmla="*/ 72009 w 136112"/>
                <a:gd name="connsiteY1" fmla="*/ 171545 h 204311"/>
                <a:gd name="connsiteX2" fmla="*/ 108204 w 136112"/>
                <a:gd name="connsiteY2" fmla="*/ 148971 h 204311"/>
                <a:gd name="connsiteX3" fmla="*/ 136112 w 136112"/>
                <a:gd name="connsiteY3" fmla="*/ 162687 h 204311"/>
                <a:gd name="connsiteX4" fmla="*/ 71914 w 136112"/>
                <a:gd name="connsiteY4" fmla="*/ 204311 h 204311"/>
                <a:gd name="connsiteX5" fmla="*/ 0 w 136112"/>
                <a:gd name="connsiteY5" fmla="*/ 127540 h 204311"/>
                <a:gd name="connsiteX6" fmla="*/ 0 w 136112"/>
                <a:gd name="connsiteY6" fmla="*/ 76772 h 204311"/>
                <a:gd name="connsiteX7" fmla="*/ 71057 w 136112"/>
                <a:gd name="connsiteY7" fmla="*/ 0 h 204311"/>
                <a:gd name="connsiteX8" fmla="*/ 135255 w 136112"/>
                <a:gd name="connsiteY8" fmla="*/ 41053 h 204311"/>
                <a:gd name="connsiteX9" fmla="*/ 107347 w 136112"/>
                <a:gd name="connsiteY9" fmla="*/ 55626 h 204311"/>
                <a:gd name="connsiteX10" fmla="*/ 71152 w 136112"/>
                <a:gd name="connsiteY10" fmla="*/ 32766 h 204311"/>
                <a:gd name="connsiteX11" fmla="*/ 36100 w 136112"/>
                <a:gd name="connsiteY11" fmla="*/ 73819 h 204311"/>
                <a:gd name="connsiteX12" fmla="*/ 36100 w 136112"/>
                <a:gd name="connsiteY12" fmla="*/ 130302 h 204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112" h="204311">
                  <a:moveTo>
                    <a:pt x="36100" y="130493"/>
                  </a:moveTo>
                  <a:cubicBezTo>
                    <a:pt x="36100" y="155353"/>
                    <a:pt x="45815" y="171545"/>
                    <a:pt x="72009" y="171545"/>
                  </a:cubicBezTo>
                  <a:cubicBezTo>
                    <a:pt x="86582" y="171545"/>
                    <a:pt x="97917" y="167831"/>
                    <a:pt x="108204" y="148971"/>
                  </a:cubicBezTo>
                  <a:lnTo>
                    <a:pt x="136112" y="162687"/>
                  </a:lnTo>
                  <a:cubicBezTo>
                    <a:pt x="122682" y="191262"/>
                    <a:pt x="103632" y="204311"/>
                    <a:pt x="71914" y="204311"/>
                  </a:cubicBezTo>
                  <a:cubicBezTo>
                    <a:pt x="21431" y="204311"/>
                    <a:pt x="0" y="173546"/>
                    <a:pt x="0" y="127540"/>
                  </a:cubicBezTo>
                  <a:lnTo>
                    <a:pt x="0" y="76772"/>
                  </a:lnTo>
                  <a:cubicBezTo>
                    <a:pt x="0" y="30861"/>
                    <a:pt x="20574" y="0"/>
                    <a:pt x="71057" y="0"/>
                  </a:cubicBezTo>
                  <a:cubicBezTo>
                    <a:pt x="102679" y="0"/>
                    <a:pt x="123539" y="14573"/>
                    <a:pt x="135255" y="41053"/>
                  </a:cubicBezTo>
                  <a:lnTo>
                    <a:pt x="107347" y="55626"/>
                  </a:lnTo>
                  <a:cubicBezTo>
                    <a:pt x="97060" y="38481"/>
                    <a:pt x="85630" y="32766"/>
                    <a:pt x="71152" y="32766"/>
                  </a:cubicBezTo>
                  <a:cubicBezTo>
                    <a:pt x="44863" y="32766"/>
                    <a:pt x="36100" y="49054"/>
                    <a:pt x="36100" y="73819"/>
                  </a:cubicBezTo>
                  <a:lnTo>
                    <a:pt x="36100" y="13030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786DAF37-20F0-CABE-666B-CC223C204E13}"/>
                </a:ext>
              </a:extLst>
            </p:cNvPr>
            <p:cNvSpPr/>
            <p:nvPr/>
          </p:nvSpPr>
          <p:spPr>
            <a:xfrm>
              <a:off x="2364232" y="2473863"/>
              <a:ext cx="141731" cy="199644"/>
            </a:xfrm>
            <a:custGeom>
              <a:avLst/>
              <a:gdLst>
                <a:gd name="connsiteX0" fmla="*/ 105823 w 141731"/>
                <a:gd name="connsiteY0" fmla="*/ 113538 h 199644"/>
                <a:gd name="connsiteX1" fmla="*/ 35909 w 141731"/>
                <a:gd name="connsiteY1" fmla="*/ 113538 h 199644"/>
                <a:gd name="connsiteX2" fmla="*/ 35909 w 141731"/>
                <a:gd name="connsiteY2" fmla="*/ 199644 h 199644"/>
                <a:gd name="connsiteX3" fmla="*/ 0 w 141731"/>
                <a:gd name="connsiteY3" fmla="*/ 199644 h 199644"/>
                <a:gd name="connsiteX4" fmla="*/ 0 w 141731"/>
                <a:gd name="connsiteY4" fmla="*/ 0 h 199644"/>
                <a:gd name="connsiteX5" fmla="*/ 35909 w 141731"/>
                <a:gd name="connsiteY5" fmla="*/ 0 h 199644"/>
                <a:gd name="connsiteX6" fmla="*/ 35909 w 141731"/>
                <a:gd name="connsiteY6" fmla="*/ 81915 h 199644"/>
                <a:gd name="connsiteX7" fmla="*/ 105823 w 141731"/>
                <a:gd name="connsiteY7" fmla="*/ 81915 h 199644"/>
                <a:gd name="connsiteX8" fmla="*/ 105823 w 141731"/>
                <a:gd name="connsiteY8" fmla="*/ 0 h 199644"/>
                <a:gd name="connsiteX9" fmla="*/ 141732 w 141731"/>
                <a:gd name="connsiteY9" fmla="*/ 0 h 199644"/>
                <a:gd name="connsiteX10" fmla="*/ 141732 w 141731"/>
                <a:gd name="connsiteY10" fmla="*/ 199644 h 199644"/>
                <a:gd name="connsiteX11" fmla="*/ 105823 w 141731"/>
                <a:gd name="connsiteY11" fmla="*/ 199644 h 199644"/>
                <a:gd name="connsiteX12" fmla="*/ 105823 w 141731"/>
                <a:gd name="connsiteY12" fmla="*/ 113538 h 19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1731" h="199644">
                  <a:moveTo>
                    <a:pt x="105823" y="113538"/>
                  </a:moveTo>
                  <a:lnTo>
                    <a:pt x="35909" y="113538"/>
                  </a:lnTo>
                  <a:lnTo>
                    <a:pt x="35909" y="199644"/>
                  </a:lnTo>
                  <a:lnTo>
                    <a:pt x="0" y="199644"/>
                  </a:lnTo>
                  <a:lnTo>
                    <a:pt x="0" y="0"/>
                  </a:lnTo>
                  <a:lnTo>
                    <a:pt x="35909" y="0"/>
                  </a:lnTo>
                  <a:lnTo>
                    <a:pt x="35909" y="81915"/>
                  </a:lnTo>
                  <a:lnTo>
                    <a:pt x="105823" y="81915"/>
                  </a:lnTo>
                  <a:lnTo>
                    <a:pt x="105823" y="0"/>
                  </a:lnTo>
                  <a:lnTo>
                    <a:pt x="141732" y="0"/>
                  </a:lnTo>
                  <a:lnTo>
                    <a:pt x="141732" y="199644"/>
                  </a:lnTo>
                  <a:lnTo>
                    <a:pt x="105823" y="199644"/>
                  </a:lnTo>
                  <a:lnTo>
                    <a:pt x="105823" y="11353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093474CE-2E17-4028-6533-820D5BAF77CE}"/>
                </a:ext>
              </a:extLst>
            </p:cNvPr>
            <p:cNvSpPr/>
            <p:nvPr/>
          </p:nvSpPr>
          <p:spPr>
            <a:xfrm>
              <a:off x="2553399" y="2473863"/>
              <a:ext cx="146018" cy="199644"/>
            </a:xfrm>
            <a:custGeom>
              <a:avLst/>
              <a:gdLst>
                <a:gd name="connsiteX0" fmla="*/ 0 w 146018"/>
                <a:gd name="connsiteY0" fmla="*/ 0 h 199644"/>
                <a:gd name="connsiteX1" fmla="*/ 30861 w 146018"/>
                <a:gd name="connsiteY1" fmla="*/ 0 h 199644"/>
                <a:gd name="connsiteX2" fmla="*/ 110966 w 146018"/>
                <a:gd name="connsiteY2" fmla="*/ 131540 h 199644"/>
                <a:gd name="connsiteX3" fmla="*/ 112109 w 146018"/>
                <a:gd name="connsiteY3" fmla="*/ 131540 h 199644"/>
                <a:gd name="connsiteX4" fmla="*/ 112109 w 146018"/>
                <a:gd name="connsiteY4" fmla="*/ 0 h 199644"/>
                <a:gd name="connsiteX5" fmla="*/ 146018 w 146018"/>
                <a:gd name="connsiteY5" fmla="*/ 0 h 199644"/>
                <a:gd name="connsiteX6" fmla="*/ 146018 w 146018"/>
                <a:gd name="connsiteY6" fmla="*/ 199644 h 199644"/>
                <a:gd name="connsiteX7" fmla="*/ 114681 w 146018"/>
                <a:gd name="connsiteY7" fmla="*/ 199644 h 199644"/>
                <a:gd name="connsiteX8" fmla="*/ 35052 w 146018"/>
                <a:gd name="connsiteY8" fmla="*/ 68104 h 199644"/>
                <a:gd name="connsiteX9" fmla="*/ 33909 w 146018"/>
                <a:gd name="connsiteY9" fmla="*/ 68104 h 199644"/>
                <a:gd name="connsiteX10" fmla="*/ 33909 w 146018"/>
                <a:gd name="connsiteY10" fmla="*/ 199644 h 199644"/>
                <a:gd name="connsiteX11" fmla="*/ 0 w 146018"/>
                <a:gd name="connsiteY11" fmla="*/ 199644 h 199644"/>
                <a:gd name="connsiteX12" fmla="*/ 0 w 146018"/>
                <a:gd name="connsiteY12" fmla="*/ 0 h 19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018" h="199644">
                  <a:moveTo>
                    <a:pt x="0" y="0"/>
                  </a:moveTo>
                  <a:lnTo>
                    <a:pt x="30861" y="0"/>
                  </a:lnTo>
                  <a:lnTo>
                    <a:pt x="110966" y="131540"/>
                  </a:lnTo>
                  <a:lnTo>
                    <a:pt x="112109" y="131540"/>
                  </a:lnTo>
                  <a:lnTo>
                    <a:pt x="112109" y="0"/>
                  </a:lnTo>
                  <a:lnTo>
                    <a:pt x="146018" y="0"/>
                  </a:lnTo>
                  <a:lnTo>
                    <a:pt x="146018" y="199644"/>
                  </a:lnTo>
                  <a:lnTo>
                    <a:pt x="114681" y="199644"/>
                  </a:lnTo>
                  <a:lnTo>
                    <a:pt x="35052" y="68104"/>
                  </a:lnTo>
                  <a:lnTo>
                    <a:pt x="33909" y="68104"/>
                  </a:lnTo>
                  <a:lnTo>
                    <a:pt x="33909" y="199644"/>
                  </a:lnTo>
                  <a:lnTo>
                    <a:pt x="0" y="1996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3" name="Volný tvar: obrazec 12">
              <a:extLst>
                <a:ext uri="{FF2B5EF4-FFF2-40B4-BE49-F238E27FC236}">
                  <a16:creationId xmlns:a16="http://schemas.microsoft.com/office/drawing/2014/main" id="{BAA32EF0-5A3A-0FE3-D699-CCE8F05F0026}"/>
                </a:ext>
              </a:extLst>
            </p:cNvPr>
            <p:cNvSpPr/>
            <p:nvPr/>
          </p:nvSpPr>
          <p:spPr>
            <a:xfrm>
              <a:off x="2739993" y="2471577"/>
              <a:ext cx="141732" cy="204311"/>
            </a:xfrm>
            <a:custGeom>
              <a:avLst/>
              <a:gdLst>
                <a:gd name="connsiteX0" fmla="*/ 0 w 141732"/>
                <a:gd name="connsiteY0" fmla="*/ 133540 h 204311"/>
                <a:gd name="connsiteX1" fmla="*/ 0 w 141732"/>
                <a:gd name="connsiteY1" fmla="*/ 71056 h 204311"/>
                <a:gd name="connsiteX2" fmla="*/ 70961 w 141732"/>
                <a:gd name="connsiteY2" fmla="*/ 0 h 204311"/>
                <a:gd name="connsiteX3" fmla="*/ 141732 w 141732"/>
                <a:gd name="connsiteY3" fmla="*/ 71056 h 204311"/>
                <a:gd name="connsiteX4" fmla="*/ 141732 w 141732"/>
                <a:gd name="connsiteY4" fmla="*/ 133540 h 204311"/>
                <a:gd name="connsiteX5" fmla="*/ 70961 w 141732"/>
                <a:gd name="connsiteY5" fmla="*/ 204311 h 204311"/>
                <a:gd name="connsiteX6" fmla="*/ 0 w 141732"/>
                <a:gd name="connsiteY6" fmla="*/ 133540 h 204311"/>
                <a:gd name="connsiteX7" fmla="*/ 105823 w 141732"/>
                <a:gd name="connsiteY7" fmla="*/ 130397 h 204311"/>
                <a:gd name="connsiteX8" fmla="*/ 105823 w 141732"/>
                <a:gd name="connsiteY8" fmla="*/ 73914 h 204311"/>
                <a:gd name="connsiteX9" fmla="*/ 71056 w 141732"/>
                <a:gd name="connsiteY9" fmla="*/ 32861 h 204311"/>
                <a:gd name="connsiteX10" fmla="*/ 36004 w 141732"/>
                <a:gd name="connsiteY10" fmla="*/ 73914 h 204311"/>
                <a:gd name="connsiteX11" fmla="*/ 36004 w 141732"/>
                <a:gd name="connsiteY11" fmla="*/ 130397 h 204311"/>
                <a:gd name="connsiteX12" fmla="*/ 71056 w 141732"/>
                <a:gd name="connsiteY12" fmla="*/ 171450 h 204311"/>
                <a:gd name="connsiteX13" fmla="*/ 105823 w 141732"/>
                <a:gd name="connsiteY13" fmla="*/ 130397 h 204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732" h="204311">
                  <a:moveTo>
                    <a:pt x="0" y="133540"/>
                  </a:moveTo>
                  <a:lnTo>
                    <a:pt x="0" y="71056"/>
                  </a:lnTo>
                  <a:cubicBezTo>
                    <a:pt x="0" y="28289"/>
                    <a:pt x="23431" y="0"/>
                    <a:pt x="70961" y="0"/>
                  </a:cubicBezTo>
                  <a:cubicBezTo>
                    <a:pt x="118491" y="0"/>
                    <a:pt x="141732" y="28289"/>
                    <a:pt x="141732" y="71056"/>
                  </a:cubicBezTo>
                  <a:lnTo>
                    <a:pt x="141732" y="133540"/>
                  </a:lnTo>
                  <a:cubicBezTo>
                    <a:pt x="141732" y="176308"/>
                    <a:pt x="118586" y="204311"/>
                    <a:pt x="70961" y="204311"/>
                  </a:cubicBezTo>
                  <a:cubicBezTo>
                    <a:pt x="23336" y="204311"/>
                    <a:pt x="0" y="176308"/>
                    <a:pt x="0" y="133540"/>
                  </a:cubicBezTo>
                  <a:close/>
                  <a:moveTo>
                    <a:pt x="105823" y="130397"/>
                  </a:moveTo>
                  <a:lnTo>
                    <a:pt x="105823" y="73914"/>
                  </a:lnTo>
                  <a:cubicBezTo>
                    <a:pt x="105823" y="47434"/>
                    <a:pt x="96964" y="32861"/>
                    <a:pt x="71056" y="32861"/>
                  </a:cubicBezTo>
                  <a:cubicBezTo>
                    <a:pt x="45149" y="32861"/>
                    <a:pt x="36004" y="47434"/>
                    <a:pt x="36004" y="73914"/>
                  </a:cubicBezTo>
                  <a:lnTo>
                    <a:pt x="36004" y="130397"/>
                  </a:lnTo>
                  <a:cubicBezTo>
                    <a:pt x="36004" y="157258"/>
                    <a:pt x="45434" y="171450"/>
                    <a:pt x="71056" y="171450"/>
                  </a:cubicBezTo>
                  <a:cubicBezTo>
                    <a:pt x="96679" y="171450"/>
                    <a:pt x="105823" y="157163"/>
                    <a:pt x="105823" y="1303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F0632924-AF9D-6CB8-ADCC-40CBE91773A2}"/>
                </a:ext>
              </a:extLst>
            </p:cNvPr>
            <p:cNvSpPr/>
            <p:nvPr/>
          </p:nvSpPr>
          <p:spPr>
            <a:xfrm>
              <a:off x="2922207" y="2473863"/>
              <a:ext cx="112109" cy="199644"/>
            </a:xfrm>
            <a:custGeom>
              <a:avLst/>
              <a:gdLst>
                <a:gd name="connsiteX0" fmla="*/ 0 w 112109"/>
                <a:gd name="connsiteY0" fmla="*/ 0 h 199644"/>
                <a:gd name="connsiteX1" fmla="*/ 35909 w 112109"/>
                <a:gd name="connsiteY1" fmla="*/ 0 h 199644"/>
                <a:gd name="connsiteX2" fmla="*/ 35909 w 112109"/>
                <a:gd name="connsiteY2" fmla="*/ 168307 h 199644"/>
                <a:gd name="connsiteX3" fmla="*/ 112109 w 112109"/>
                <a:gd name="connsiteY3" fmla="*/ 168307 h 199644"/>
                <a:gd name="connsiteX4" fmla="*/ 112109 w 112109"/>
                <a:gd name="connsiteY4" fmla="*/ 199644 h 199644"/>
                <a:gd name="connsiteX5" fmla="*/ 0 w 112109"/>
                <a:gd name="connsiteY5" fmla="*/ 199644 h 199644"/>
                <a:gd name="connsiteX6" fmla="*/ 0 w 112109"/>
                <a:gd name="connsiteY6" fmla="*/ 0 h 19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109" h="199644">
                  <a:moveTo>
                    <a:pt x="0" y="0"/>
                  </a:moveTo>
                  <a:lnTo>
                    <a:pt x="35909" y="0"/>
                  </a:lnTo>
                  <a:lnTo>
                    <a:pt x="35909" y="168307"/>
                  </a:lnTo>
                  <a:lnTo>
                    <a:pt x="112109" y="168307"/>
                  </a:lnTo>
                  <a:lnTo>
                    <a:pt x="112109" y="199644"/>
                  </a:lnTo>
                  <a:lnTo>
                    <a:pt x="0" y="1996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C70C7ECF-655F-C94E-E90E-FA7041BE4A8C}"/>
                </a:ext>
              </a:extLst>
            </p:cNvPr>
            <p:cNvSpPr/>
            <p:nvPr/>
          </p:nvSpPr>
          <p:spPr>
            <a:xfrm>
              <a:off x="3063176" y="2471577"/>
              <a:ext cx="141827" cy="204311"/>
            </a:xfrm>
            <a:custGeom>
              <a:avLst/>
              <a:gdLst>
                <a:gd name="connsiteX0" fmla="*/ 0 w 141827"/>
                <a:gd name="connsiteY0" fmla="*/ 133540 h 204311"/>
                <a:gd name="connsiteX1" fmla="*/ 0 w 141827"/>
                <a:gd name="connsiteY1" fmla="*/ 71056 h 204311"/>
                <a:gd name="connsiteX2" fmla="*/ 71057 w 141827"/>
                <a:gd name="connsiteY2" fmla="*/ 0 h 204311"/>
                <a:gd name="connsiteX3" fmla="*/ 141827 w 141827"/>
                <a:gd name="connsiteY3" fmla="*/ 71056 h 204311"/>
                <a:gd name="connsiteX4" fmla="*/ 141827 w 141827"/>
                <a:gd name="connsiteY4" fmla="*/ 133540 h 204311"/>
                <a:gd name="connsiteX5" fmla="*/ 71057 w 141827"/>
                <a:gd name="connsiteY5" fmla="*/ 204311 h 204311"/>
                <a:gd name="connsiteX6" fmla="*/ 0 w 141827"/>
                <a:gd name="connsiteY6" fmla="*/ 133540 h 204311"/>
                <a:gd name="connsiteX7" fmla="*/ 105823 w 141827"/>
                <a:gd name="connsiteY7" fmla="*/ 130397 h 204311"/>
                <a:gd name="connsiteX8" fmla="*/ 105823 w 141827"/>
                <a:gd name="connsiteY8" fmla="*/ 73914 h 204311"/>
                <a:gd name="connsiteX9" fmla="*/ 71057 w 141827"/>
                <a:gd name="connsiteY9" fmla="*/ 32861 h 204311"/>
                <a:gd name="connsiteX10" fmla="*/ 36004 w 141827"/>
                <a:gd name="connsiteY10" fmla="*/ 73914 h 204311"/>
                <a:gd name="connsiteX11" fmla="*/ 36004 w 141827"/>
                <a:gd name="connsiteY11" fmla="*/ 130397 h 204311"/>
                <a:gd name="connsiteX12" fmla="*/ 71057 w 141827"/>
                <a:gd name="connsiteY12" fmla="*/ 171450 h 204311"/>
                <a:gd name="connsiteX13" fmla="*/ 105823 w 141827"/>
                <a:gd name="connsiteY13" fmla="*/ 130397 h 204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827" h="204311">
                  <a:moveTo>
                    <a:pt x="0" y="133540"/>
                  </a:moveTo>
                  <a:lnTo>
                    <a:pt x="0" y="71056"/>
                  </a:lnTo>
                  <a:cubicBezTo>
                    <a:pt x="0" y="28289"/>
                    <a:pt x="23432" y="0"/>
                    <a:pt x="71057" y="0"/>
                  </a:cubicBezTo>
                  <a:cubicBezTo>
                    <a:pt x="118682" y="0"/>
                    <a:pt x="141827" y="28289"/>
                    <a:pt x="141827" y="71056"/>
                  </a:cubicBezTo>
                  <a:lnTo>
                    <a:pt x="141827" y="133540"/>
                  </a:lnTo>
                  <a:cubicBezTo>
                    <a:pt x="141827" y="176308"/>
                    <a:pt x="118682" y="204311"/>
                    <a:pt x="71057" y="204311"/>
                  </a:cubicBezTo>
                  <a:cubicBezTo>
                    <a:pt x="23432" y="204311"/>
                    <a:pt x="0" y="176308"/>
                    <a:pt x="0" y="133540"/>
                  </a:cubicBezTo>
                  <a:close/>
                  <a:moveTo>
                    <a:pt x="105823" y="130397"/>
                  </a:moveTo>
                  <a:lnTo>
                    <a:pt x="105823" y="73914"/>
                  </a:lnTo>
                  <a:cubicBezTo>
                    <a:pt x="105823" y="47434"/>
                    <a:pt x="96965" y="32861"/>
                    <a:pt x="71057" y="32861"/>
                  </a:cubicBezTo>
                  <a:cubicBezTo>
                    <a:pt x="45149" y="32861"/>
                    <a:pt x="36004" y="47434"/>
                    <a:pt x="36004" y="73914"/>
                  </a:cubicBezTo>
                  <a:lnTo>
                    <a:pt x="36004" y="130397"/>
                  </a:lnTo>
                  <a:cubicBezTo>
                    <a:pt x="36004" y="157258"/>
                    <a:pt x="45434" y="171450"/>
                    <a:pt x="71057" y="171450"/>
                  </a:cubicBezTo>
                  <a:cubicBezTo>
                    <a:pt x="96679" y="171450"/>
                    <a:pt x="105823" y="157163"/>
                    <a:pt x="105823" y="1303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3ACE571A-BCF6-BC3A-B7CA-C4BFD3B3B047}"/>
                </a:ext>
              </a:extLst>
            </p:cNvPr>
            <p:cNvSpPr/>
            <p:nvPr/>
          </p:nvSpPr>
          <p:spPr>
            <a:xfrm>
              <a:off x="3238627" y="2471577"/>
              <a:ext cx="139826" cy="204311"/>
            </a:xfrm>
            <a:custGeom>
              <a:avLst/>
              <a:gdLst>
                <a:gd name="connsiteX0" fmla="*/ 70485 w 139826"/>
                <a:gd name="connsiteY0" fmla="*/ 91345 h 204311"/>
                <a:gd name="connsiteX1" fmla="*/ 139827 w 139826"/>
                <a:gd name="connsiteY1" fmla="*/ 91345 h 204311"/>
                <a:gd name="connsiteX2" fmla="*/ 139827 w 139826"/>
                <a:gd name="connsiteY2" fmla="*/ 168402 h 204311"/>
                <a:gd name="connsiteX3" fmla="*/ 71057 w 139826"/>
                <a:gd name="connsiteY3" fmla="*/ 204311 h 204311"/>
                <a:gd name="connsiteX4" fmla="*/ 0 w 139826"/>
                <a:gd name="connsiteY4" fmla="*/ 127254 h 204311"/>
                <a:gd name="connsiteX5" fmla="*/ 0 w 139826"/>
                <a:gd name="connsiteY5" fmla="*/ 76771 h 204311"/>
                <a:gd name="connsiteX6" fmla="*/ 71057 w 139826"/>
                <a:gd name="connsiteY6" fmla="*/ 0 h 204311"/>
                <a:gd name="connsiteX7" fmla="*/ 135255 w 139826"/>
                <a:gd name="connsiteY7" fmla="*/ 41053 h 204311"/>
                <a:gd name="connsiteX8" fmla="*/ 107252 w 139826"/>
                <a:gd name="connsiteY8" fmla="*/ 55626 h 204311"/>
                <a:gd name="connsiteX9" fmla="*/ 71057 w 139826"/>
                <a:gd name="connsiteY9" fmla="*/ 32766 h 204311"/>
                <a:gd name="connsiteX10" fmla="*/ 36004 w 139826"/>
                <a:gd name="connsiteY10" fmla="*/ 73819 h 204311"/>
                <a:gd name="connsiteX11" fmla="*/ 36004 w 139826"/>
                <a:gd name="connsiteY11" fmla="*/ 130016 h 204311"/>
                <a:gd name="connsiteX12" fmla="*/ 71914 w 139826"/>
                <a:gd name="connsiteY12" fmla="*/ 171069 h 204311"/>
                <a:gd name="connsiteX13" fmla="*/ 106109 w 139826"/>
                <a:gd name="connsiteY13" fmla="*/ 157353 h 204311"/>
                <a:gd name="connsiteX14" fmla="*/ 106109 w 139826"/>
                <a:gd name="connsiteY14" fmla="*/ 122015 h 204311"/>
                <a:gd name="connsiteX15" fmla="*/ 70485 w 139826"/>
                <a:gd name="connsiteY15" fmla="*/ 122015 h 204311"/>
                <a:gd name="connsiteX16" fmla="*/ 70485 w 139826"/>
                <a:gd name="connsiteY16" fmla="*/ 91250 h 204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826" h="204311">
                  <a:moveTo>
                    <a:pt x="70485" y="91345"/>
                  </a:moveTo>
                  <a:lnTo>
                    <a:pt x="139827" y="91345"/>
                  </a:lnTo>
                  <a:lnTo>
                    <a:pt x="139827" y="168402"/>
                  </a:lnTo>
                  <a:cubicBezTo>
                    <a:pt x="131540" y="182404"/>
                    <a:pt x="110680" y="204311"/>
                    <a:pt x="71057" y="204311"/>
                  </a:cubicBezTo>
                  <a:cubicBezTo>
                    <a:pt x="20574" y="204311"/>
                    <a:pt x="0" y="173260"/>
                    <a:pt x="0" y="127254"/>
                  </a:cubicBezTo>
                  <a:lnTo>
                    <a:pt x="0" y="76771"/>
                  </a:lnTo>
                  <a:cubicBezTo>
                    <a:pt x="0" y="30861"/>
                    <a:pt x="20574" y="0"/>
                    <a:pt x="71057" y="0"/>
                  </a:cubicBezTo>
                  <a:cubicBezTo>
                    <a:pt x="102679" y="0"/>
                    <a:pt x="123539" y="14573"/>
                    <a:pt x="135255" y="41053"/>
                  </a:cubicBezTo>
                  <a:lnTo>
                    <a:pt x="107252" y="55626"/>
                  </a:lnTo>
                  <a:cubicBezTo>
                    <a:pt x="96964" y="38481"/>
                    <a:pt x="85535" y="32766"/>
                    <a:pt x="71057" y="32766"/>
                  </a:cubicBezTo>
                  <a:cubicBezTo>
                    <a:pt x="44863" y="32766"/>
                    <a:pt x="36004" y="49054"/>
                    <a:pt x="36004" y="73819"/>
                  </a:cubicBezTo>
                  <a:lnTo>
                    <a:pt x="36004" y="130016"/>
                  </a:lnTo>
                  <a:cubicBezTo>
                    <a:pt x="36004" y="154876"/>
                    <a:pt x="45720" y="171069"/>
                    <a:pt x="71914" y="171069"/>
                  </a:cubicBezTo>
                  <a:cubicBezTo>
                    <a:pt x="90202" y="171069"/>
                    <a:pt x="101060" y="164211"/>
                    <a:pt x="106109" y="157353"/>
                  </a:cubicBezTo>
                  <a:lnTo>
                    <a:pt x="106109" y="122015"/>
                  </a:lnTo>
                  <a:lnTo>
                    <a:pt x="70485" y="122015"/>
                  </a:lnTo>
                  <a:lnTo>
                    <a:pt x="70485" y="9125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7DABC1C2-4942-FACF-C2B6-47D2D4B6FEBE}"/>
                </a:ext>
              </a:extLst>
            </p:cNvPr>
            <p:cNvSpPr/>
            <p:nvPr/>
          </p:nvSpPr>
          <p:spPr>
            <a:xfrm>
              <a:off x="3402647" y="2473863"/>
              <a:ext cx="156495" cy="199739"/>
            </a:xfrm>
            <a:custGeom>
              <a:avLst/>
              <a:gdLst>
                <a:gd name="connsiteX0" fmla="*/ 60484 w 156495"/>
                <a:gd name="connsiteY0" fmla="*/ 124397 h 199739"/>
                <a:gd name="connsiteX1" fmla="*/ 0 w 156495"/>
                <a:gd name="connsiteY1" fmla="*/ 0 h 199739"/>
                <a:gd name="connsiteX2" fmla="*/ 38767 w 156495"/>
                <a:gd name="connsiteY2" fmla="*/ 0 h 199739"/>
                <a:gd name="connsiteX3" fmla="*/ 77819 w 156495"/>
                <a:gd name="connsiteY3" fmla="*/ 89535 h 199739"/>
                <a:gd name="connsiteX4" fmla="*/ 78962 w 156495"/>
                <a:gd name="connsiteY4" fmla="*/ 89535 h 199739"/>
                <a:gd name="connsiteX5" fmla="*/ 118301 w 156495"/>
                <a:gd name="connsiteY5" fmla="*/ 0 h 199739"/>
                <a:gd name="connsiteX6" fmla="*/ 156496 w 156495"/>
                <a:gd name="connsiteY6" fmla="*/ 0 h 199739"/>
                <a:gd name="connsiteX7" fmla="*/ 96298 w 156495"/>
                <a:gd name="connsiteY7" fmla="*/ 124397 h 199739"/>
                <a:gd name="connsiteX8" fmla="*/ 96298 w 156495"/>
                <a:gd name="connsiteY8" fmla="*/ 199739 h 199739"/>
                <a:gd name="connsiteX9" fmla="*/ 60388 w 156495"/>
                <a:gd name="connsiteY9" fmla="*/ 199739 h 199739"/>
                <a:gd name="connsiteX10" fmla="*/ 60388 w 156495"/>
                <a:gd name="connsiteY10" fmla="*/ 124397 h 19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495" h="199739">
                  <a:moveTo>
                    <a:pt x="60484" y="124397"/>
                  </a:moveTo>
                  <a:lnTo>
                    <a:pt x="0" y="0"/>
                  </a:lnTo>
                  <a:lnTo>
                    <a:pt x="38767" y="0"/>
                  </a:lnTo>
                  <a:lnTo>
                    <a:pt x="77819" y="89535"/>
                  </a:lnTo>
                  <a:lnTo>
                    <a:pt x="78962" y="89535"/>
                  </a:lnTo>
                  <a:lnTo>
                    <a:pt x="118301" y="0"/>
                  </a:lnTo>
                  <a:lnTo>
                    <a:pt x="156496" y="0"/>
                  </a:lnTo>
                  <a:lnTo>
                    <a:pt x="96298" y="124397"/>
                  </a:lnTo>
                  <a:lnTo>
                    <a:pt x="96298" y="199739"/>
                  </a:lnTo>
                  <a:lnTo>
                    <a:pt x="60388" y="199739"/>
                  </a:lnTo>
                  <a:lnTo>
                    <a:pt x="60388" y="12439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8" name="Volný tvar: obrazec 17">
              <a:extLst>
                <a:ext uri="{FF2B5EF4-FFF2-40B4-BE49-F238E27FC236}">
                  <a16:creationId xmlns:a16="http://schemas.microsoft.com/office/drawing/2014/main" id="{0017D66E-2040-7457-2263-16FCF92E1A79}"/>
                </a:ext>
              </a:extLst>
            </p:cNvPr>
            <p:cNvSpPr/>
            <p:nvPr/>
          </p:nvSpPr>
          <p:spPr>
            <a:xfrm>
              <a:off x="1877314" y="2785331"/>
              <a:ext cx="136112" cy="204311"/>
            </a:xfrm>
            <a:custGeom>
              <a:avLst/>
              <a:gdLst>
                <a:gd name="connsiteX0" fmla="*/ 36100 w 136112"/>
                <a:gd name="connsiteY0" fmla="*/ 130492 h 204311"/>
                <a:gd name="connsiteX1" fmla="*/ 72009 w 136112"/>
                <a:gd name="connsiteY1" fmla="*/ 171545 h 204311"/>
                <a:gd name="connsiteX2" fmla="*/ 108204 w 136112"/>
                <a:gd name="connsiteY2" fmla="*/ 148971 h 204311"/>
                <a:gd name="connsiteX3" fmla="*/ 136112 w 136112"/>
                <a:gd name="connsiteY3" fmla="*/ 162687 h 204311"/>
                <a:gd name="connsiteX4" fmla="*/ 71914 w 136112"/>
                <a:gd name="connsiteY4" fmla="*/ 204311 h 204311"/>
                <a:gd name="connsiteX5" fmla="*/ 0 w 136112"/>
                <a:gd name="connsiteY5" fmla="*/ 127540 h 204311"/>
                <a:gd name="connsiteX6" fmla="*/ 0 w 136112"/>
                <a:gd name="connsiteY6" fmla="*/ 76771 h 204311"/>
                <a:gd name="connsiteX7" fmla="*/ 71056 w 136112"/>
                <a:gd name="connsiteY7" fmla="*/ 0 h 204311"/>
                <a:gd name="connsiteX8" fmla="*/ 135255 w 136112"/>
                <a:gd name="connsiteY8" fmla="*/ 41053 h 204311"/>
                <a:gd name="connsiteX9" fmla="*/ 107347 w 136112"/>
                <a:gd name="connsiteY9" fmla="*/ 55626 h 204311"/>
                <a:gd name="connsiteX10" fmla="*/ 71152 w 136112"/>
                <a:gd name="connsiteY10" fmla="*/ 32766 h 204311"/>
                <a:gd name="connsiteX11" fmla="*/ 36100 w 136112"/>
                <a:gd name="connsiteY11" fmla="*/ 73819 h 204311"/>
                <a:gd name="connsiteX12" fmla="*/ 36100 w 136112"/>
                <a:gd name="connsiteY12" fmla="*/ 130302 h 204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112" h="204311">
                  <a:moveTo>
                    <a:pt x="36100" y="130492"/>
                  </a:moveTo>
                  <a:cubicBezTo>
                    <a:pt x="36100" y="155353"/>
                    <a:pt x="45815" y="171545"/>
                    <a:pt x="72009" y="171545"/>
                  </a:cubicBezTo>
                  <a:cubicBezTo>
                    <a:pt x="86582" y="171545"/>
                    <a:pt x="98012" y="167830"/>
                    <a:pt x="108204" y="148971"/>
                  </a:cubicBezTo>
                  <a:lnTo>
                    <a:pt x="136112" y="162687"/>
                  </a:lnTo>
                  <a:cubicBezTo>
                    <a:pt x="122682" y="191262"/>
                    <a:pt x="103632" y="204311"/>
                    <a:pt x="71914" y="204311"/>
                  </a:cubicBezTo>
                  <a:cubicBezTo>
                    <a:pt x="21431" y="204311"/>
                    <a:pt x="0" y="173545"/>
                    <a:pt x="0" y="127540"/>
                  </a:cubicBezTo>
                  <a:lnTo>
                    <a:pt x="0" y="76771"/>
                  </a:lnTo>
                  <a:cubicBezTo>
                    <a:pt x="0" y="30861"/>
                    <a:pt x="20574" y="0"/>
                    <a:pt x="71056" y="0"/>
                  </a:cubicBezTo>
                  <a:cubicBezTo>
                    <a:pt x="102679" y="0"/>
                    <a:pt x="123539" y="14573"/>
                    <a:pt x="135255" y="41053"/>
                  </a:cubicBezTo>
                  <a:lnTo>
                    <a:pt x="107347" y="55626"/>
                  </a:lnTo>
                  <a:cubicBezTo>
                    <a:pt x="97060" y="38481"/>
                    <a:pt x="85630" y="32766"/>
                    <a:pt x="71152" y="32766"/>
                  </a:cubicBezTo>
                  <a:cubicBezTo>
                    <a:pt x="44863" y="32766"/>
                    <a:pt x="36100" y="49054"/>
                    <a:pt x="36100" y="73819"/>
                  </a:cubicBezTo>
                  <a:lnTo>
                    <a:pt x="36100" y="13030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9" name="Volný tvar: obrazec 18">
              <a:extLst>
                <a:ext uri="{FF2B5EF4-FFF2-40B4-BE49-F238E27FC236}">
                  <a16:creationId xmlns:a16="http://schemas.microsoft.com/office/drawing/2014/main" id="{715CB326-2963-C831-003A-0E3F77DC99C5}"/>
                </a:ext>
              </a:extLst>
            </p:cNvPr>
            <p:cNvSpPr/>
            <p:nvPr/>
          </p:nvSpPr>
          <p:spPr>
            <a:xfrm>
              <a:off x="2044097" y="2787712"/>
              <a:ext cx="112109" cy="199643"/>
            </a:xfrm>
            <a:custGeom>
              <a:avLst/>
              <a:gdLst>
                <a:gd name="connsiteX0" fmla="*/ 35909 w 112109"/>
                <a:gd name="connsiteY0" fmla="*/ 168307 h 199643"/>
                <a:gd name="connsiteX1" fmla="*/ 112109 w 112109"/>
                <a:gd name="connsiteY1" fmla="*/ 168307 h 199643"/>
                <a:gd name="connsiteX2" fmla="*/ 112109 w 112109"/>
                <a:gd name="connsiteY2" fmla="*/ 199644 h 199643"/>
                <a:gd name="connsiteX3" fmla="*/ 0 w 112109"/>
                <a:gd name="connsiteY3" fmla="*/ 199644 h 199643"/>
                <a:gd name="connsiteX4" fmla="*/ 0 w 112109"/>
                <a:gd name="connsiteY4" fmla="*/ 0 h 199643"/>
                <a:gd name="connsiteX5" fmla="*/ 112109 w 112109"/>
                <a:gd name="connsiteY5" fmla="*/ 0 h 199643"/>
                <a:gd name="connsiteX6" fmla="*/ 112109 w 112109"/>
                <a:gd name="connsiteY6" fmla="*/ 31337 h 199643"/>
                <a:gd name="connsiteX7" fmla="*/ 35909 w 112109"/>
                <a:gd name="connsiteY7" fmla="*/ 31337 h 199643"/>
                <a:gd name="connsiteX8" fmla="*/ 35909 w 112109"/>
                <a:gd name="connsiteY8" fmla="*/ 82105 h 199643"/>
                <a:gd name="connsiteX9" fmla="*/ 105823 w 112109"/>
                <a:gd name="connsiteY9" fmla="*/ 82105 h 199643"/>
                <a:gd name="connsiteX10" fmla="*/ 105823 w 112109"/>
                <a:gd name="connsiteY10" fmla="*/ 113443 h 199643"/>
                <a:gd name="connsiteX11" fmla="*/ 35909 w 112109"/>
                <a:gd name="connsiteY11" fmla="*/ 113443 h 199643"/>
                <a:gd name="connsiteX12" fmla="*/ 35909 w 112109"/>
                <a:gd name="connsiteY12" fmla="*/ 168211 h 1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09" h="199643">
                  <a:moveTo>
                    <a:pt x="35909" y="168307"/>
                  </a:moveTo>
                  <a:lnTo>
                    <a:pt x="112109" y="168307"/>
                  </a:lnTo>
                  <a:lnTo>
                    <a:pt x="112109" y="199644"/>
                  </a:lnTo>
                  <a:lnTo>
                    <a:pt x="0" y="199644"/>
                  </a:lnTo>
                  <a:lnTo>
                    <a:pt x="0" y="0"/>
                  </a:lnTo>
                  <a:lnTo>
                    <a:pt x="112109" y="0"/>
                  </a:lnTo>
                  <a:lnTo>
                    <a:pt x="112109" y="31337"/>
                  </a:lnTo>
                  <a:lnTo>
                    <a:pt x="35909" y="31337"/>
                  </a:lnTo>
                  <a:lnTo>
                    <a:pt x="35909" y="82105"/>
                  </a:lnTo>
                  <a:lnTo>
                    <a:pt x="105823" y="82105"/>
                  </a:lnTo>
                  <a:lnTo>
                    <a:pt x="105823" y="113443"/>
                  </a:lnTo>
                  <a:lnTo>
                    <a:pt x="35909" y="113443"/>
                  </a:lnTo>
                  <a:lnTo>
                    <a:pt x="35909" y="16821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0" name="Volný tvar: obrazec 19">
              <a:extLst>
                <a:ext uri="{FF2B5EF4-FFF2-40B4-BE49-F238E27FC236}">
                  <a16:creationId xmlns:a16="http://schemas.microsoft.com/office/drawing/2014/main" id="{A869AFB7-3252-B28E-5DF3-EAB70D61ECC2}"/>
                </a:ext>
              </a:extLst>
            </p:cNvPr>
            <p:cNvSpPr/>
            <p:nvPr/>
          </p:nvSpPr>
          <p:spPr>
            <a:xfrm>
              <a:off x="2197830" y="2787712"/>
              <a:ext cx="146113" cy="199643"/>
            </a:xfrm>
            <a:custGeom>
              <a:avLst/>
              <a:gdLst>
                <a:gd name="connsiteX0" fmla="*/ 0 w 146113"/>
                <a:gd name="connsiteY0" fmla="*/ 0 h 199643"/>
                <a:gd name="connsiteX1" fmla="*/ 30861 w 146113"/>
                <a:gd name="connsiteY1" fmla="*/ 0 h 199643"/>
                <a:gd name="connsiteX2" fmla="*/ 111062 w 146113"/>
                <a:gd name="connsiteY2" fmla="*/ 131540 h 199643"/>
                <a:gd name="connsiteX3" fmla="*/ 112204 w 146113"/>
                <a:gd name="connsiteY3" fmla="*/ 131540 h 199643"/>
                <a:gd name="connsiteX4" fmla="*/ 112204 w 146113"/>
                <a:gd name="connsiteY4" fmla="*/ 0 h 199643"/>
                <a:gd name="connsiteX5" fmla="*/ 146113 w 146113"/>
                <a:gd name="connsiteY5" fmla="*/ 0 h 199643"/>
                <a:gd name="connsiteX6" fmla="*/ 146113 w 146113"/>
                <a:gd name="connsiteY6" fmla="*/ 199644 h 199643"/>
                <a:gd name="connsiteX7" fmla="*/ 114776 w 146113"/>
                <a:gd name="connsiteY7" fmla="*/ 199644 h 199643"/>
                <a:gd name="connsiteX8" fmla="*/ 35242 w 146113"/>
                <a:gd name="connsiteY8" fmla="*/ 68104 h 199643"/>
                <a:gd name="connsiteX9" fmla="*/ 34100 w 146113"/>
                <a:gd name="connsiteY9" fmla="*/ 68104 h 199643"/>
                <a:gd name="connsiteX10" fmla="*/ 34100 w 146113"/>
                <a:gd name="connsiteY10" fmla="*/ 199644 h 199643"/>
                <a:gd name="connsiteX11" fmla="*/ 190 w 146113"/>
                <a:gd name="connsiteY11" fmla="*/ 199644 h 199643"/>
                <a:gd name="connsiteX12" fmla="*/ 190 w 146113"/>
                <a:gd name="connsiteY12" fmla="*/ 0 h 1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113" h="199643">
                  <a:moveTo>
                    <a:pt x="0" y="0"/>
                  </a:moveTo>
                  <a:lnTo>
                    <a:pt x="30861" y="0"/>
                  </a:lnTo>
                  <a:lnTo>
                    <a:pt x="111062" y="131540"/>
                  </a:lnTo>
                  <a:lnTo>
                    <a:pt x="112204" y="131540"/>
                  </a:lnTo>
                  <a:lnTo>
                    <a:pt x="112204" y="0"/>
                  </a:lnTo>
                  <a:lnTo>
                    <a:pt x="146113" y="0"/>
                  </a:lnTo>
                  <a:lnTo>
                    <a:pt x="146113" y="199644"/>
                  </a:lnTo>
                  <a:lnTo>
                    <a:pt x="114776" y="199644"/>
                  </a:lnTo>
                  <a:lnTo>
                    <a:pt x="35242" y="68104"/>
                  </a:lnTo>
                  <a:lnTo>
                    <a:pt x="34100" y="68104"/>
                  </a:lnTo>
                  <a:lnTo>
                    <a:pt x="34100" y="199644"/>
                  </a:lnTo>
                  <a:lnTo>
                    <a:pt x="190" y="199644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1" name="Volný tvar: obrazec 20">
              <a:extLst>
                <a:ext uri="{FF2B5EF4-FFF2-40B4-BE49-F238E27FC236}">
                  <a16:creationId xmlns:a16="http://schemas.microsoft.com/office/drawing/2014/main" id="{CE0623C0-F4F6-2A5C-A484-5F7BC381E02B}"/>
                </a:ext>
              </a:extLst>
            </p:cNvPr>
            <p:cNvSpPr/>
            <p:nvPr/>
          </p:nvSpPr>
          <p:spPr>
            <a:xfrm>
              <a:off x="2379853" y="2787712"/>
              <a:ext cx="141446" cy="199643"/>
            </a:xfrm>
            <a:custGeom>
              <a:avLst/>
              <a:gdLst>
                <a:gd name="connsiteX0" fmla="*/ 0 w 141446"/>
                <a:gd name="connsiteY0" fmla="*/ 0 h 199643"/>
                <a:gd name="connsiteX1" fmla="*/ 141446 w 141446"/>
                <a:gd name="connsiteY1" fmla="*/ 0 h 199643"/>
                <a:gd name="connsiteX2" fmla="*/ 141446 w 141446"/>
                <a:gd name="connsiteY2" fmla="*/ 31337 h 199643"/>
                <a:gd name="connsiteX3" fmla="*/ 88678 w 141446"/>
                <a:gd name="connsiteY3" fmla="*/ 31337 h 199643"/>
                <a:gd name="connsiteX4" fmla="*/ 88678 w 141446"/>
                <a:gd name="connsiteY4" fmla="*/ 199644 h 199643"/>
                <a:gd name="connsiteX5" fmla="*/ 52768 w 141446"/>
                <a:gd name="connsiteY5" fmla="*/ 199644 h 199643"/>
                <a:gd name="connsiteX6" fmla="*/ 52768 w 141446"/>
                <a:gd name="connsiteY6" fmla="*/ 31337 h 199643"/>
                <a:gd name="connsiteX7" fmla="*/ 0 w 141446"/>
                <a:gd name="connsiteY7" fmla="*/ 31337 h 199643"/>
                <a:gd name="connsiteX8" fmla="*/ 0 w 141446"/>
                <a:gd name="connsiteY8" fmla="*/ 0 h 1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446" h="199643">
                  <a:moveTo>
                    <a:pt x="0" y="0"/>
                  </a:moveTo>
                  <a:lnTo>
                    <a:pt x="141446" y="0"/>
                  </a:lnTo>
                  <a:lnTo>
                    <a:pt x="141446" y="31337"/>
                  </a:lnTo>
                  <a:lnTo>
                    <a:pt x="88678" y="31337"/>
                  </a:lnTo>
                  <a:lnTo>
                    <a:pt x="88678" y="199644"/>
                  </a:lnTo>
                  <a:lnTo>
                    <a:pt x="52768" y="199644"/>
                  </a:lnTo>
                  <a:lnTo>
                    <a:pt x="52768" y="31337"/>
                  </a:lnTo>
                  <a:lnTo>
                    <a:pt x="0" y="31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2" name="Volný tvar: obrazec 21">
              <a:extLst>
                <a:ext uri="{FF2B5EF4-FFF2-40B4-BE49-F238E27FC236}">
                  <a16:creationId xmlns:a16="http://schemas.microsoft.com/office/drawing/2014/main" id="{1D2F21E9-1952-F29D-17D6-E3D408AB5D0F}"/>
                </a:ext>
              </a:extLst>
            </p:cNvPr>
            <p:cNvSpPr/>
            <p:nvPr/>
          </p:nvSpPr>
          <p:spPr>
            <a:xfrm>
              <a:off x="2557685" y="2787712"/>
              <a:ext cx="140112" cy="199739"/>
            </a:xfrm>
            <a:custGeom>
              <a:avLst/>
              <a:gdLst>
                <a:gd name="connsiteX0" fmla="*/ 0 w 140112"/>
                <a:gd name="connsiteY0" fmla="*/ 0 h 199739"/>
                <a:gd name="connsiteX1" fmla="*/ 60198 w 140112"/>
                <a:gd name="connsiteY1" fmla="*/ 0 h 199739"/>
                <a:gd name="connsiteX2" fmla="*/ 131826 w 140112"/>
                <a:gd name="connsiteY2" fmla="*/ 63341 h 199739"/>
                <a:gd name="connsiteX3" fmla="*/ 97060 w 140112"/>
                <a:gd name="connsiteY3" fmla="*/ 120682 h 199739"/>
                <a:gd name="connsiteX4" fmla="*/ 140113 w 140112"/>
                <a:gd name="connsiteY4" fmla="*/ 199739 h 199739"/>
                <a:gd name="connsiteX5" fmla="*/ 100203 w 140112"/>
                <a:gd name="connsiteY5" fmla="*/ 199739 h 199739"/>
                <a:gd name="connsiteX6" fmla="*/ 62865 w 140112"/>
                <a:gd name="connsiteY6" fmla="*/ 126397 h 199739"/>
                <a:gd name="connsiteX7" fmla="*/ 35719 w 140112"/>
                <a:gd name="connsiteY7" fmla="*/ 126397 h 199739"/>
                <a:gd name="connsiteX8" fmla="*/ 35719 w 140112"/>
                <a:gd name="connsiteY8" fmla="*/ 199739 h 199739"/>
                <a:gd name="connsiteX9" fmla="*/ 95 w 140112"/>
                <a:gd name="connsiteY9" fmla="*/ 199739 h 199739"/>
                <a:gd name="connsiteX10" fmla="*/ 95 w 140112"/>
                <a:gd name="connsiteY10" fmla="*/ 95 h 199739"/>
                <a:gd name="connsiteX11" fmla="*/ 35623 w 140112"/>
                <a:gd name="connsiteY11" fmla="*/ 94964 h 199739"/>
                <a:gd name="connsiteX12" fmla="*/ 61246 w 140112"/>
                <a:gd name="connsiteY12" fmla="*/ 94964 h 199739"/>
                <a:gd name="connsiteX13" fmla="*/ 95441 w 140112"/>
                <a:gd name="connsiteY13" fmla="*/ 63341 h 199739"/>
                <a:gd name="connsiteX14" fmla="*/ 58388 w 140112"/>
                <a:gd name="connsiteY14" fmla="*/ 31432 h 199739"/>
                <a:gd name="connsiteX15" fmla="*/ 35528 w 140112"/>
                <a:gd name="connsiteY15" fmla="*/ 31432 h 199739"/>
                <a:gd name="connsiteX16" fmla="*/ 35528 w 140112"/>
                <a:gd name="connsiteY16" fmla="*/ 95059 h 19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0112" h="199739">
                  <a:moveTo>
                    <a:pt x="0" y="0"/>
                  </a:moveTo>
                  <a:lnTo>
                    <a:pt x="60198" y="0"/>
                  </a:lnTo>
                  <a:cubicBezTo>
                    <a:pt x="104680" y="0"/>
                    <a:pt x="131826" y="17717"/>
                    <a:pt x="131826" y="63341"/>
                  </a:cubicBezTo>
                  <a:cubicBezTo>
                    <a:pt x="131826" y="100108"/>
                    <a:pt x="112109" y="114681"/>
                    <a:pt x="97060" y="120682"/>
                  </a:cubicBezTo>
                  <a:lnTo>
                    <a:pt x="140113" y="199739"/>
                  </a:lnTo>
                  <a:lnTo>
                    <a:pt x="100203" y="199739"/>
                  </a:lnTo>
                  <a:lnTo>
                    <a:pt x="62865" y="126397"/>
                  </a:lnTo>
                  <a:lnTo>
                    <a:pt x="35719" y="126397"/>
                  </a:lnTo>
                  <a:lnTo>
                    <a:pt x="35719" y="199739"/>
                  </a:lnTo>
                  <a:lnTo>
                    <a:pt x="95" y="199739"/>
                  </a:lnTo>
                  <a:lnTo>
                    <a:pt x="95" y="95"/>
                  </a:lnTo>
                  <a:close/>
                  <a:moveTo>
                    <a:pt x="35623" y="94964"/>
                  </a:moveTo>
                  <a:lnTo>
                    <a:pt x="61246" y="94964"/>
                  </a:lnTo>
                  <a:cubicBezTo>
                    <a:pt x="82963" y="94964"/>
                    <a:pt x="95441" y="86963"/>
                    <a:pt x="95441" y="63341"/>
                  </a:cubicBezTo>
                  <a:cubicBezTo>
                    <a:pt x="95441" y="38195"/>
                    <a:pt x="82296" y="31432"/>
                    <a:pt x="58388" y="31432"/>
                  </a:cubicBezTo>
                  <a:lnTo>
                    <a:pt x="35528" y="31432"/>
                  </a:lnTo>
                  <a:lnTo>
                    <a:pt x="35528" y="9505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3" name="Volný tvar: obrazec 22">
              <a:extLst>
                <a:ext uri="{FF2B5EF4-FFF2-40B4-BE49-F238E27FC236}">
                  <a16:creationId xmlns:a16="http://schemas.microsoft.com/office/drawing/2014/main" id="{EA193337-DF09-293C-EF91-B4D98BC4CA15}"/>
                </a:ext>
              </a:extLst>
            </p:cNvPr>
            <p:cNvSpPr/>
            <p:nvPr/>
          </p:nvSpPr>
          <p:spPr>
            <a:xfrm>
              <a:off x="2728849" y="2787712"/>
              <a:ext cx="112109" cy="199643"/>
            </a:xfrm>
            <a:custGeom>
              <a:avLst/>
              <a:gdLst>
                <a:gd name="connsiteX0" fmla="*/ 35909 w 112109"/>
                <a:gd name="connsiteY0" fmla="*/ 168307 h 199643"/>
                <a:gd name="connsiteX1" fmla="*/ 112109 w 112109"/>
                <a:gd name="connsiteY1" fmla="*/ 168307 h 199643"/>
                <a:gd name="connsiteX2" fmla="*/ 112109 w 112109"/>
                <a:gd name="connsiteY2" fmla="*/ 199644 h 199643"/>
                <a:gd name="connsiteX3" fmla="*/ 0 w 112109"/>
                <a:gd name="connsiteY3" fmla="*/ 199644 h 199643"/>
                <a:gd name="connsiteX4" fmla="*/ 0 w 112109"/>
                <a:gd name="connsiteY4" fmla="*/ 0 h 199643"/>
                <a:gd name="connsiteX5" fmla="*/ 112109 w 112109"/>
                <a:gd name="connsiteY5" fmla="*/ 0 h 199643"/>
                <a:gd name="connsiteX6" fmla="*/ 112109 w 112109"/>
                <a:gd name="connsiteY6" fmla="*/ 31337 h 199643"/>
                <a:gd name="connsiteX7" fmla="*/ 35909 w 112109"/>
                <a:gd name="connsiteY7" fmla="*/ 31337 h 199643"/>
                <a:gd name="connsiteX8" fmla="*/ 35909 w 112109"/>
                <a:gd name="connsiteY8" fmla="*/ 82105 h 199643"/>
                <a:gd name="connsiteX9" fmla="*/ 105823 w 112109"/>
                <a:gd name="connsiteY9" fmla="*/ 82105 h 199643"/>
                <a:gd name="connsiteX10" fmla="*/ 105823 w 112109"/>
                <a:gd name="connsiteY10" fmla="*/ 113443 h 199643"/>
                <a:gd name="connsiteX11" fmla="*/ 35909 w 112109"/>
                <a:gd name="connsiteY11" fmla="*/ 113443 h 199643"/>
                <a:gd name="connsiteX12" fmla="*/ 35909 w 112109"/>
                <a:gd name="connsiteY12" fmla="*/ 168211 h 1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09" h="199643">
                  <a:moveTo>
                    <a:pt x="35909" y="168307"/>
                  </a:moveTo>
                  <a:lnTo>
                    <a:pt x="112109" y="168307"/>
                  </a:lnTo>
                  <a:lnTo>
                    <a:pt x="112109" y="199644"/>
                  </a:lnTo>
                  <a:lnTo>
                    <a:pt x="0" y="199644"/>
                  </a:lnTo>
                  <a:lnTo>
                    <a:pt x="0" y="0"/>
                  </a:lnTo>
                  <a:lnTo>
                    <a:pt x="112109" y="0"/>
                  </a:lnTo>
                  <a:lnTo>
                    <a:pt x="112109" y="31337"/>
                  </a:lnTo>
                  <a:lnTo>
                    <a:pt x="35909" y="31337"/>
                  </a:lnTo>
                  <a:lnTo>
                    <a:pt x="35909" y="82105"/>
                  </a:lnTo>
                  <a:lnTo>
                    <a:pt x="105823" y="82105"/>
                  </a:lnTo>
                  <a:lnTo>
                    <a:pt x="105823" y="113443"/>
                  </a:lnTo>
                  <a:lnTo>
                    <a:pt x="35909" y="113443"/>
                  </a:lnTo>
                  <a:lnTo>
                    <a:pt x="35909" y="16821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4" name="Volný tvar: obrazec 23">
              <a:extLst>
                <a:ext uri="{FF2B5EF4-FFF2-40B4-BE49-F238E27FC236}">
                  <a16:creationId xmlns:a16="http://schemas.microsoft.com/office/drawing/2014/main" id="{153EBEC5-F16A-A388-1111-6576BF831176}"/>
                </a:ext>
              </a:extLst>
            </p:cNvPr>
            <p:cNvSpPr/>
            <p:nvPr/>
          </p:nvSpPr>
          <p:spPr>
            <a:xfrm>
              <a:off x="2968498" y="2787712"/>
              <a:ext cx="131540" cy="199739"/>
            </a:xfrm>
            <a:custGeom>
              <a:avLst/>
              <a:gdLst>
                <a:gd name="connsiteX0" fmla="*/ 0 w 131540"/>
                <a:gd name="connsiteY0" fmla="*/ 0 h 199739"/>
                <a:gd name="connsiteX1" fmla="*/ 58769 w 131540"/>
                <a:gd name="connsiteY1" fmla="*/ 0 h 199739"/>
                <a:gd name="connsiteX2" fmla="*/ 131540 w 131540"/>
                <a:gd name="connsiteY2" fmla="*/ 65627 h 199739"/>
                <a:gd name="connsiteX3" fmla="*/ 61341 w 131540"/>
                <a:gd name="connsiteY3" fmla="*/ 130683 h 199739"/>
                <a:gd name="connsiteX4" fmla="*/ 35909 w 131540"/>
                <a:gd name="connsiteY4" fmla="*/ 130683 h 199739"/>
                <a:gd name="connsiteX5" fmla="*/ 35909 w 131540"/>
                <a:gd name="connsiteY5" fmla="*/ 199739 h 199739"/>
                <a:gd name="connsiteX6" fmla="*/ 0 w 131540"/>
                <a:gd name="connsiteY6" fmla="*/ 199739 h 199739"/>
                <a:gd name="connsiteX7" fmla="*/ 0 w 131540"/>
                <a:gd name="connsiteY7" fmla="*/ 95 h 199739"/>
                <a:gd name="connsiteX8" fmla="*/ 35909 w 131540"/>
                <a:gd name="connsiteY8" fmla="*/ 99250 h 199739"/>
                <a:gd name="connsiteX9" fmla="*/ 59912 w 131540"/>
                <a:gd name="connsiteY9" fmla="*/ 99250 h 199739"/>
                <a:gd name="connsiteX10" fmla="*/ 95250 w 131540"/>
                <a:gd name="connsiteY10" fmla="*/ 64484 h 199739"/>
                <a:gd name="connsiteX11" fmla="*/ 57912 w 131540"/>
                <a:gd name="connsiteY11" fmla="*/ 31432 h 199739"/>
                <a:gd name="connsiteX12" fmla="*/ 35909 w 131540"/>
                <a:gd name="connsiteY12" fmla="*/ 31432 h 199739"/>
                <a:gd name="connsiteX13" fmla="*/ 35909 w 131540"/>
                <a:gd name="connsiteY13" fmla="*/ 99346 h 19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1540" h="199739">
                  <a:moveTo>
                    <a:pt x="0" y="0"/>
                  </a:moveTo>
                  <a:lnTo>
                    <a:pt x="58769" y="0"/>
                  </a:lnTo>
                  <a:cubicBezTo>
                    <a:pt x="104108" y="0"/>
                    <a:pt x="131540" y="13144"/>
                    <a:pt x="131540" y="65627"/>
                  </a:cubicBezTo>
                  <a:cubicBezTo>
                    <a:pt x="131540" y="111823"/>
                    <a:pt x="105632" y="130683"/>
                    <a:pt x="61341" y="130683"/>
                  </a:cubicBezTo>
                  <a:lnTo>
                    <a:pt x="35909" y="130683"/>
                  </a:lnTo>
                  <a:lnTo>
                    <a:pt x="35909" y="199739"/>
                  </a:lnTo>
                  <a:lnTo>
                    <a:pt x="0" y="199739"/>
                  </a:lnTo>
                  <a:lnTo>
                    <a:pt x="0" y="95"/>
                  </a:lnTo>
                  <a:close/>
                  <a:moveTo>
                    <a:pt x="35909" y="99250"/>
                  </a:moveTo>
                  <a:lnTo>
                    <a:pt x="59912" y="99250"/>
                  </a:lnTo>
                  <a:cubicBezTo>
                    <a:pt x="85534" y="99250"/>
                    <a:pt x="95250" y="88392"/>
                    <a:pt x="95250" y="64484"/>
                  </a:cubicBezTo>
                  <a:cubicBezTo>
                    <a:pt x="95250" y="40576"/>
                    <a:pt x="85249" y="31432"/>
                    <a:pt x="57912" y="31432"/>
                  </a:cubicBezTo>
                  <a:lnTo>
                    <a:pt x="35909" y="31432"/>
                  </a:lnTo>
                  <a:lnTo>
                    <a:pt x="35909" y="99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5" name="Volný tvar: obrazec 24">
              <a:extLst>
                <a:ext uri="{FF2B5EF4-FFF2-40B4-BE49-F238E27FC236}">
                  <a16:creationId xmlns:a16="http://schemas.microsoft.com/office/drawing/2014/main" id="{C6781456-54F4-16F3-D191-57829081AC93}"/>
                </a:ext>
              </a:extLst>
            </p:cNvPr>
            <p:cNvSpPr/>
            <p:nvPr/>
          </p:nvSpPr>
          <p:spPr>
            <a:xfrm>
              <a:off x="3137662" y="2787712"/>
              <a:ext cx="140112" cy="199739"/>
            </a:xfrm>
            <a:custGeom>
              <a:avLst/>
              <a:gdLst>
                <a:gd name="connsiteX0" fmla="*/ 0 w 140112"/>
                <a:gd name="connsiteY0" fmla="*/ 0 h 199739"/>
                <a:gd name="connsiteX1" fmla="*/ 60198 w 140112"/>
                <a:gd name="connsiteY1" fmla="*/ 0 h 199739"/>
                <a:gd name="connsiteX2" fmla="*/ 131826 w 140112"/>
                <a:gd name="connsiteY2" fmla="*/ 63341 h 199739"/>
                <a:gd name="connsiteX3" fmla="*/ 97060 w 140112"/>
                <a:gd name="connsiteY3" fmla="*/ 120682 h 199739"/>
                <a:gd name="connsiteX4" fmla="*/ 140113 w 140112"/>
                <a:gd name="connsiteY4" fmla="*/ 199739 h 199739"/>
                <a:gd name="connsiteX5" fmla="*/ 100203 w 140112"/>
                <a:gd name="connsiteY5" fmla="*/ 199739 h 199739"/>
                <a:gd name="connsiteX6" fmla="*/ 62865 w 140112"/>
                <a:gd name="connsiteY6" fmla="*/ 126397 h 199739"/>
                <a:gd name="connsiteX7" fmla="*/ 35719 w 140112"/>
                <a:gd name="connsiteY7" fmla="*/ 126397 h 199739"/>
                <a:gd name="connsiteX8" fmla="*/ 35719 w 140112"/>
                <a:gd name="connsiteY8" fmla="*/ 199739 h 199739"/>
                <a:gd name="connsiteX9" fmla="*/ 95 w 140112"/>
                <a:gd name="connsiteY9" fmla="*/ 199739 h 199739"/>
                <a:gd name="connsiteX10" fmla="*/ 95 w 140112"/>
                <a:gd name="connsiteY10" fmla="*/ 95 h 199739"/>
                <a:gd name="connsiteX11" fmla="*/ 35624 w 140112"/>
                <a:gd name="connsiteY11" fmla="*/ 94964 h 199739"/>
                <a:gd name="connsiteX12" fmla="*/ 61341 w 140112"/>
                <a:gd name="connsiteY12" fmla="*/ 94964 h 199739"/>
                <a:gd name="connsiteX13" fmla="*/ 95536 w 140112"/>
                <a:gd name="connsiteY13" fmla="*/ 63341 h 199739"/>
                <a:gd name="connsiteX14" fmla="*/ 58483 w 140112"/>
                <a:gd name="connsiteY14" fmla="*/ 31432 h 199739"/>
                <a:gd name="connsiteX15" fmla="*/ 35624 w 140112"/>
                <a:gd name="connsiteY15" fmla="*/ 31432 h 199739"/>
                <a:gd name="connsiteX16" fmla="*/ 35624 w 140112"/>
                <a:gd name="connsiteY16" fmla="*/ 95059 h 19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0112" h="199739">
                  <a:moveTo>
                    <a:pt x="0" y="0"/>
                  </a:moveTo>
                  <a:lnTo>
                    <a:pt x="60198" y="0"/>
                  </a:lnTo>
                  <a:cubicBezTo>
                    <a:pt x="104680" y="0"/>
                    <a:pt x="131826" y="17717"/>
                    <a:pt x="131826" y="63341"/>
                  </a:cubicBezTo>
                  <a:cubicBezTo>
                    <a:pt x="131826" y="100108"/>
                    <a:pt x="112109" y="114681"/>
                    <a:pt x="97060" y="120682"/>
                  </a:cubicBezTo>
                  <a:lnTo>
                    <a:pt x="140113" y="199739"/>
                  </a:lnTo>
                  <a:lnTo>
                    <a:pt x="100203" y="199739"/>
                  </a:lnTo>
                  <a:lnTo>
                    <a:pt x="62865" y="126397"/>
                  </a:lnTo>
                  <a:lnTo>
                    <a:pt x="35719" y="126397"/>
                  </a:lnTo>
                  <a:lnTo>
                    <a:pt x="35719" y="199739"/>
                  </a:lnTo>
                  <a:lnTo>
                    <a:pt x="95" y="199739"/>
                  </a:lnTo>
                  <a:lnTo>
                    <a:pt x="95" y="95"/>
                  </a:lnTo>
                  <a:close/>
                  <a:moveTo>
                    <a:pt x="35624" y="94964"/>
                  </a:moveTo>
                  <a:lnTo>
                    <a:pt x="61341" y="94964"/>
                  </a:lnTo>
                  <a:cubicBezTo>
                    <a:pt x="83058" y="94964"/>
                    <a:pt x="95536" y="86963"/>
                    <a:pt x="95536" y="63341"/>
                  </a:cubicBezTo>
                  <a:cubicBezTo>
                    <a:pt x="95536" y="38195"/>
                    <a:pt x="82391" y="31432"/>
                    <a:pt x="58483" y="31432"/>
                  </a:cubicBezTo>
                  <a:lnTo>
                    <a:pt x="35624" y="31432"/>
                  </a:lnTo>
                  <a:lnTo>
                    <a:pt x="35624" y="9505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6" name="Volný tvar: obrazec 25">
              <a:extLst>
                <a:ext uri="{FF2B5EF4-FFF2-40B4-BE49-F238E27FC236}">
                  <a16:creationId xmlns:a16="http://schemas.microsoft.com/office/drawing/2014/main" id="{2883C228-2D08-BB00-D137-BF5604C7C4BE}"/>
                </a:ext>
              </a:extLst>
            </p:cNvPr>
            <p:cNvSpPr/>
            <p:nvPr/>
          </p:nvSpPr>
          <p:spPr>
            <a:xfrm>
              <a:off x="3291681" y="2787712"/>
              <a:ext cx="162591" cy="199643"/>
            </a:xfrm>
            <a:custGeom>
              <a:avLst/>
              <a:gdLst>
                <a:gd name="connsiteX0" fmla="*/ 50197 w 162591"/>
                <a:gd name="connsiteY0" fmla="*/ 155448 h 199643"/>
                <a:gd name="connsiteX1" fmla="*/ 36195 w 162591"/>
                <a:gd name="connsiteY1" fmla="*/ 199644 h 199643"/>
                <a:gd name="connsiteX2" fmla="*/ 0 w 162591"/>
                <a:gd name="connsiteY2" fmla="*/ 199644 h 199643"/>
                <a:gd name="connsiteX3" fmla="*/ 64484 w 162591"/>
                <a:gd name="connsiteY3" fmla="*/ 0 h 199643"/>
                <a:gd name="connsiteX4" fmla="*/ 98107 w 162591"/>
                <a:gd name="connsiteY4" fmla="*/ 0 h 199643"/>
                <a:gd name="connsiteX5" fmla="*/ 162592 w 162591"/>
                <a:gd name="connsiteY5" fmla="*/ 199644 h 199643"/>
                <a:gd name="connsiteX6" fmla="*/ 126111 w 162591"/>
                <a:gd name="connsiteY6" fmla="*/ 199644 h 199643"/>
                <a:gd name="connsiteX7" fmla="*/ 112395 w 162591"/>
                <a:gd name="connsiteY7" fmla="*/ 155448 h 199643"/>
                <a:gd name="connsiteX8" fmla="*/ 50197 w 162591"/>
                <a:gd name="connsiteY8" fmla="*/ 155448 h 199643"/>
                <a:gd name="connsiteX9" fmla="*/ 104108 w 162591"/>
                <a:gd name="connsiteY9" fmla="*/ 123825 h 199643"/>
                <a:gd name="connsiteX10" fmla="*/ 81820 w 162591"/>
                <a:gd name="connsiteY10" fmla="*/ 50482 h 199643"/>
                <a:gd name="connsiteX11" fmla="*/ 80677 w 162591"/>
                <a:gd name="connsiteY11" fmla="*/ 50482 h 199643"/>
                <a:gd name="connsiteX12" fmla="*/ 58388 w 162591"/>
                <a:gd name="connsiteY12" fmla="*/ 123825 h 199643"/>
                <a:gd name="connsiteX13" fmla="*/ 104013 w 162591"/>
                <a:gd name="connsiteY13" fmla="*/ 123825 h 1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2591" h="199643">
                  <a:moveTo>
                    <a:pt x="50197" y="155448"/>
                  </a:moveTo>
                  <a:lnTo>
                    <a:pt x="36195" y="199644"/>
                  </a:lnTo>
                  <a:lnTo>
                    <a:pt x="0" y="199644"/>
                  </a:lnTo>
                  <a:lnTo>
                    <a:pt x="64484" y="0"/>
                  </a:lnTo>
                  <a:lnTo>
                    <a:pt x="98107" y="0"/>
                  </a:lnTo>
                  <a:lnTo>
                    <a:pt x="162592" y="199644"/>
                  </a:lnTo>
                  <a:lnTo>
                    <a:pt x="126111" y="199644"/>
                  </a:lnTo>
                  <a:lnTo>
                    <a:pt x="112395" y="155448"/>
                  </a:lnTo>
                  <a:lnTo>
                    <a:pt x="50197" y="155448"/>
                  </a:lnTo>
                  <a:close/>
                  <a:moveTo>
                    <a:pt x="104108" y="123825"/>
                  </a:moveTo>
                  <a:lnTo>
                    <a:pt x="81820" y="50482"/>
                  </a:lnTo>
                  <a:lnTo>
                    <a:pt x="80677" y="50482"/>
                  </a:lnTo>
                  <a:lnTo>
                    <a:pt x="58388" y="123825"/>
                  </a:lnTo>
                  <a:lnTo>
                    <a:pt x="104013" y="1238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7" name="Volný tvar: obrazec 26">
              <a:extLst>
                <a:ext uri="{FF2B5EF4-FFF2-40B4-BE49-F238E27FC236}">
                  <a16:creationId xmlns:a16="http://schemas.microsoft.com/office/drawing/2014/main" id="{F6B826F7-F99A-9E03-E3EF-4AA2F42FFCC0}"/>
                </a:ext>
              </a:extLst>
            </p:cNvPr>
            <p:cNvSpPr/>
            <p:nvPr/>
          </p:nvSpPr>
          <p:spPr>
            <a:xfrm>
              <a:off x="3477704" y="2785426"/>
              <a:ext cx="139826" cy="204311"/>
            </a:xfrm>
            <a:custGeom>
              <a:avLst/>
              <a:gdLst>
                <a:gd name="connsiteX0" fmla="*/ 70485 w 139826"/>
                <a:gd name="connsiteY0" fmla="*/ 91345 h 204311"/>
                <a:gd name="connsiteX1" fmla="*/ 139827 w 139826"/>
                <a:gd name="connsiteY1" fmla="*/ 91345 h 204311"/>
                <a:gd name="connsiteX2" fmla="*/ 139827 w 139826"/>
                <a:gd name="connsiteY2" fmla="*/ 168402 h 204311"/>
                <a:gd name="connsiteX3" fmla="*/ 71056 w 139826"/>
                <a:gd name="connsiteY3" fmla="*/ 204311 h 204311"/>
                <a:gd name="connsiteX4" fmla="*/ 0 w 139826"/>
                <a:gd name="connsiteY4" fmla="*/ 127254 h 204311"/>
                <a:gd name="connsiteX5" fmla="*/ 0 w 139826"/>
                <a:gd name="connsiteY5" fmla="*/ 76771 h 204311"/>
                <a:gd name="connsiteX6" fmla="*/ 71056 w 139826"/>
                <a:gd name="connsiteY6" fmla="*/ 0 h 204311"/>
                <a:gd name="connsiteX7" fmla="*/ 135255 w 139826"/>
                <a:gd name="connsiteY7" fmla="*/ 41053 h 204311"/>
                <a:gd name="connsiteX8" fmla="*/ 107347 w 139826"/>
                <a:gd name="connsiteY8" fmla="*/ 55626 h 204311"/>
                <a:gd name="connsiteX9" fmla="*/ 71152 w 139826"/>
                <a:gd name="connsiteY9" fmla="*/ 32766 h 204311"/>
                <a:gd name="connsiteX10" fmla="*/ 36100 w 139826"/>
                <a:gd name="connsiteY10" fmla="*/ 73819 h 204311"/>
                <a:gd name="connsiteX11" fmla="*/ 36100 w 139826"/>
                <a:gd name="connsiteY11" fmla="*/ 130016 h 204311"/>
                <a:gd name="connsiteX12" fmla="*/ 72009 w 139826"/>
                <a:gd name="connsiteY12" fmla="*/ 171069 h 204311"/>
                <a:gd name="connsiteX13" fmla="*/ 106204 w 139826"/>
                <a:gd name="connsiteY13" fmla="*/ 157353 h 204311"/>
                <a:gd name="connsiteX14" fmla="*/ 106204 w 139826"/>
                <a:gd name="connsiteY14" fmla="*/ 122015 h 204311"/>
                <a:gd name="connsiteX15" fmla="*/ 70580 w 139826"/>
                <a:gd name="connsiteY15" fmla="*/ 122015 h 204311"/>
                <a:gd name="connsiteX16" fmla="*/ 70580 w 139826"/>
                <a:gd name="connsiteY16" fmla="*/ 91250 h 204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826" h="204311">
                  <a:moveTo>
                    <a:pt x="70485" y="91345"/>
                  </a:moveTo>
                  <a:lnTo>
                    <a:pt x="139827" y="91345"/>
                  </a:lnTo>
                  <a:lnTo>
                    <a:pt x="139827" y="168402"/>
                  </a:lnTo>
                  <a:cubicBezTo>
                    <a:pt x="131540" y="182404"/>
                    <a:pt x="110680" y="204311"/>
                    <a:pt x="71056" y="204311"/>
                  </a:cubicBezTo>
                  <a:cubicBezTo>
                    <a:pt x="20574" y="204311"/>
                    <a:pt x="0" y="173260"/>
                    <a:pt x="0" y="127254"/>
                  </a:cubicBezTo>
                  <a:lnTo>
                    <a:pt x="0" y="76771"/>
                  </a:lnTo>
                  <a:cubicBezTo>
                    <a:pt x="0" y="30861"/>
                    <a:pt x="20574" y="0"/>
                    <a:pt x="71056" y="0"/>
                  </a:cubicBezTo>
                  <a:cubicBezTo>
                    <a:pt x="102679" y="0"/>
                    <a:pt x="123539" y="14573"/>
                    <a:pt x="135255" y="41053"/>
                  </a:cubicBezTo>
                  <a:lnTo>
                    <a:pt x="107347" y="55626"/>
                  </a:lnTo>
                  <a:cubicBezTo>
                    <a:pt x="97060" y="38481"/>
                    <a:pt x="85630" y="32766"/>
                    <a:pt x="71152" y="32766"/>
                  </a:cubicBezTo>
                  <a:cubicBezTo>
                    <a:pt x="44958" y="32766"/>
                    <a:pt x="36100" y="49054"/>
                    <a:pt x="36100" y="73819"/>
                  </a:cubicBezTo>
                  <a:lnTo>
                    <a:pt x="36100" y="130016"/>
                  </a:lnTo>
                  <a:cubicBezTo>
                    <a:pt x="36100" y="154876"/>
                    <a:pt x="45815" y="171069"/>
                    <a:pt x="72009" y="171069"/>
                  </a:cubicBezTo>
                  <a:cubicBezTo>
                    <a:pt x="90297" y="171069"/>
                    <a:pt x="101155" y="164211"/>
                    <a:pt x="106204" y="157353"/>
                  </a:cubicBezTo>
                  <a:lnTo>
                    <a:pt x="106204" y="122015"/>
                  </a:lnTo>
                  <a:lnTo>
                    <a:pt x="70580" y="122015"/>
                  </a:lnTo>
                  <a:lnTo>
                    <a:pt x="70580" y="9125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8" name="Volný tvar: obrazec 27">
              <a:extLst>
                <a:ext uri="{FF2B5EF4-FFF2-40B4-BE49-F238E27FC236}">
                  <a16:creationId xmlns:a16="http://schemas.microsoft.com/office/drawing/2014/main" id="{5DF9EC1F-7FC7-EAB0-B980-598DD080D7E9}"/>
                </a:ext>
              </a:extLst>
            </p:cNvPr>
            <p:cNvSpPr/>
            <p:nvPr/>
          </p:nvSpPr>
          <p:spPr>
            <a:xfrm>
              <a:off x="3658965" y="2787712"/>
              <a:ext cx="139255" cy="202025"/>
            </a:xfrm>
            <a:custGeom>
              <a:avLst/>
              <a:gdLst>
                <a:gd name="connsiteX0" fmla="*/ 190 w 139255"/>
                <a:gd name="connsiteY0" fmla="*/ 134684 h 202025"/>
                <a:gd name="connsiteX1" fmla="*/ 190 w 139255"/>
                <a:gd name="connsiteY1" fmla="*/ 0 h 202025"/>
                <a:gd name="connsiteX2" fmla="*/ 36100 w 139255"/>
                <a:gd name="connsiteY2" fmla="*/ 0 h 202025"/>
                <a:gd name="connsiteX3" fmla="*/ 36100 w 139255"/>
                <a:gd name="connsiteY3" fmla="*/ 131826 h 202025"/>
                <a:gd name="connsiteX4" fmla="*/ 69723 w 139255"/>
                <a:gd name="connsiteY4" fmla="*/ 169735 h 202025"/>
                <a:gd name="connsiteX5" fmla="*/ 103346 w 139255"/>
                <a:gd name="connsiteY5" fmla="*/ 131826 h 202025"/>
                <a:gd name="connsiteX6" fmla="*/ 103346 w 139255"/>
                <a:gd name="connsiteY6" fmla="*/ 0 h 202025"/>
                <a:gd name="connsiteX7" fmla="*/ 139255 w 139255"/>
                <a:gd name="connsiteY7" fmla="*/ 0 h 202025"/>
                <a:gd name="connsiteX8" fmla="*/ 139255 w 139255"/>
                <a:gd name="connsiteY8" fmla="*/ 134684 h 202025"/>
                <a:gd name="connsiteX9" fmla="*/ 69628 w 139255"/>
                <a:gd name="connsiteY9" fmla="*/ 202025 h 202025"/>
                <a:gd name="connsiteX10" fmla="*/ 0 w 139255"/>
                <a:gd name="connsiteY10" fmla="*/ 134684 h 20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255" h="202025">
                  <a:moveTo>
                    <a:pt x="190" y="134684"/>
                  </a:moveTo>
                  <a:lnTo>
                    <a:pt x="190" y="0"/>
                  </a:lnTo>
                  <a:lnTo>
                    <a:pt x="36100" y="0"/>
                  </a:lnTo>
                  <a:lnTo>
                    <a:pt x="36100" y="131826"/>
                  </a:lnTo>
                  <a:cubicBezTo>
                    <a:pt x="36100" y="154686"/>
                    <a:pt x="42958" y="169735"/>
                    <a:pt x="69723" y="169735"/>
                  </a:cubicBezTo>
                  <a:cubicBezTo>
                    <a:pt x="96488" y="169735"/>
                    <a:pt x="103346" y="154591"/>
                    <a:pt x="103346" y="131826"/>
                  </a:cubicBezTo>
                  <a:lnTo>
                    <a:pt x="103346" y="0"/>
                  </a:lnTo>
                  <a:lnTo>
                    <a:pt x="139255" y="0"/>
                  </a:lnTo>
                  <a:lnTo>
                    <a:pt x="139255" y="134684"/>
                  </a:lnTo>
                  <a:cubicBezTo>
                    <a:pt x="139255" y="177451"/>
                    <a:pt x="115824" y="202025"/>
                    <a:pt x="69628" y="202025"/>
                  </a:cubicBezTo>
                  <a:cubicBezTo>
                    <a:pt x="23431" y="202025"/>
                    <a:pt x="0" y="177451"/>
                    <a:pt x="0" y="13468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9AAF42C2-FB28-ACFB-C432-2A23E79B2352}"/>
                </a:ext>
              </a:extLst>
            </p:cNvPr>
            <p:cNvSpPr/>
            <p:nvPr/>
          </p:nvSpPr>
          <p:spPr>
            <a:xfrm>
              <a:off x="3845179" y="2787712"/>
              <a:ext cx="112109" cy="199643"/>
            </a:xfrm>
            <a:custGeom>
              <a:avLst/>
              <a:gdLst>
                <a:gd name="connsiteX0" fmla="*/ 35909 w 112109"/>
                <a:gd name="connsiteY0" fmla="*/ 168307 h 199643"/>
                <a:gd name="connsiteX1" fmla="*/ 112109 w 112109"/>
                <a:gd name="connsiteY1" fmla="*/ 168307 h 199643"/>
                <a:gd name="connsiteX2" fmla="*/ 112109 w 112109"/>
                <a:gd name="connsiteY2" fmla="*/ 199644 h 199643"/>
                <a:gd name="connsiteX3" fmla="*/ 0 w 112109"/>
                <a:gd name="connsiteY3" fmla="*/ 199644 h 199643"/>
                <a:gd name="connsiteX4" fmla="*/ 0 w 112109"/>
                <a:gd name="connsiteY4" fmla="*/ 0 h 199643"/>
                <a:gd name="connsiteX5" fmla="*/ 112109 w 112109"/>
                <a:gd name="connsiteY5" fmla="*/ 0 h 199643"/>
                <a:gd name="connsiteX6" fmla="*/ 112109 w 112109"/>
                <a:gd name="connsiteY6" fmla="*/ 31337 h 199643"/>
                <a:gd name="connsiteX7" fmla="*/ 35909 w 112109"/>
                <a:gd name="connsiteY7" fmla="*/ 31337 h 199643"/>
                <a:gd name="connsiteX8" fmla="*/ 35909 w 112109"/>
                <a:gd name="connsiteY8" fmla="*/ 82105 h 199643"/>
                <a:gd name="connsiteX9" fmla="*/ 105823 w 112109"/>
                <a:gd name="connsiteY9" fmla="*/ 82105 h 199643"/>
                <a:gd name="connsiteX10" fmla="*/ 105823 w 112109"/>
                <a:gd name="connsiteY10" fmla="*/ 113443 h 199643"/>
                <a:gd name="connsiteX11" fmla="*/ 35909 w 112109"/>
                <a:gd name="connsiteY11" fmla="*/ 113443 h 199643"/>
                <a:gd name="connsiteX12" fmla="*/ 35909 w 112109"/>
                <a:gd name="connsiteY12" fmla="*/ 168211 h 1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09" h="199643">
                  <a:moveTo>
                    <a:pt x="35909" y="168307"/>
                  </a:moveTo>
                  <a:lnTo>
                    <a:pt x="112109" y="168307"/>
                  </a:lnTo>
                  <a:lnTo>
                    <a:pt x="112109" y="199644"/>
                  </a:lnTo>
                  <a:lnTo>
                    <a:pt x="0" y="199644"/>
                  </a:lnTo>
                  <a:lnTo>
                    <a:pt x="0" y="0"/>
                  </a:lnTo>
                  <a:lnTo>
                    <a:pt x="112109" y="0"/>
                  </a:lnTo>
                  <a:lnTo>
                    <a:pt x="112109" y="31337"/>
                  </a:lnTo>
                  <a:lnTo>
                    <a:pt x="35909" y="31337"/>
                  </a:lnTo>
                  <a:lnTo>
                    <a:pt x="35909" y="82105"/>
                  </a:lnTo>
                  <a:lnTo>
                    <a:pt x="105823" y="82105"/>
                  </a:lnTo>
                  <a:lnTo>
                    <a:pt x="105823" y="113443"/>
                  </a:lnTo>
                  <a:lnTo>
                    <a:pt x="35909" y="113443"/>
                  </a:lnTo>
                  <a:lnTo>
                    <a:pt x="35909" y="16821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grpSp>
        <p:nvGrpSpPr>
          <p:cNvPr id="32" name="Grafický objekt 5">
            <a:extLst>
              <a:ext uri="{FF2B5EF4-FFF2-40B4-BE49-F238E27FC236}">
                <a16:creationId xmlns:a16="http://schemas.microsoft.com/office/drawing/2014/main" id="{F6C7B8BF-22AD-2AA9-8928-4EBCF182EC30}"/>
              </a:ext>
            </a:extLst>
          </p:cNvPr>
          <p:cNvGrpSpPr/>
          <p:nvPr userDrawn="1"/>
        </p:nvGrpSpPr>
        <p:grpSpPr>
          <a:xfrm>
            <a:off x="732504" y="849756"/>
            <a:ext cx="1026890" cy="1027080"/>
            <a:chOff x="732504" y="849756"/>
            <a:chExt cx="1026890" cy="1027080"/>
          </a:xfrm>
          <a:solidFill>
            <a:srgbClr val="FFFFFF"/>
          </a:solidFill>
        </p:grpSpPr>
        <p:sp>
          <p:nvSpPr>
            <p:cNvPr id="33" name="Volný tvar: obrazec 32">
              <a:extLst>
                <a:ext uri="{FF2B5EF4-FFF2-40B4-BE49-F238E27FC236}">
                  <a16:creationId xmlns:a16="http://schemas.microsoft.com/office/drawing/2014/main" id="{73012FF3-5269-1B6A-D065-E5E4082F1998}"/>
                </a:ext>
              </a:extLst>
            </p:cNvPr>
            <p:cNvSpPr/>
            <p:nvPr/>
          </p:nvSpPr>
          <p:spPr>
            <a:xfrm>
              <a:off x="732504" y="1049399"/>
              <a:ext cx="827246" cy="827436"/>
            </a:xfrm>
            <a:custGeom>
              <a:avLst/>
              <a:gdLst>
                <a:gd name="connsiteX0" fmla="*/ 313658 w 827246"/>
                <a:gd name="connsiteY0" fmla="*/ 0 h 827436"/>
                <a:gd name="connsiteX1" fmla="*/ 0 w 827246"/>
                <a:gd name="connsiteY1" fmla="*/ 313849 h 827436"/>
                <a:gd name="connsiteX2" fmla="*/ 513398 w 827246"/>
                <a:gd name="connsiteY2" fmla="*/ 827437 h 827436"/>
                <a:gd name="connsiteX3" fmla="*/ 827246 w 827246"/>
                <a:gd name="connsiteY3" fmla="*/ 513588 h 827436"/>
                <a:gd name="connsiteX4" fmla="*/ 713137 w 827246"/>
                <a:gd name="connsiteY4" fmla="*/ 399479 h 827436"/>
                <a:gd name="connsiteX5" fmla="*/ 513398 w 827246"/>
                <a:gd name="connsiteY5" fmla="*/ 599218 h 827436"/>
                <a:gd name="connsiteX6" fmla="*/ 228029 w 827246"/>
                <a:gd name="connsiteY6" fmla="*/ 313849 h 827436"/>
                <a:gd name="connsiteX7" fmla="*/ 427863 w 827246"/>
                <a:gd name="connsiteY7" fmla="*/ 114205 h 827436"/>
                <a:gd name="connsiteX8" fmla="*/ 313658 w 827246"/>
                <a:gd name="connsiteY8" fmla="*/ 0 h 82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7246" h="827436">
                  <a:moveTo>
                    <a:pt x="313658" y="0"/>
                  </a:moveTo>
                  <a:lnTo>
                    <a:pt x="0" y="313849"/>
                  </a:lnTo>
                  <a:lnTo>
                    <a:pt x="513398" y="827437"/>
                  </a:lnTo>
                  <a:lnTo>
                    <a:pt x="827246" y="513588"/>
                  </a:lnTo>
                  <a:lnTo>
                    <a:pt x="713137" y="399479"/>
                  </a:lnTo>
                  <a:lnTo>
                    <a:pt x="513398" y="599218"/>
                  </a:lnTo>
                  <a:lnTo>
                    <a:pt x="228029" y="313849"/>
                  </a:lnTo>
                  <a:lnTo>
                    <a:pt x="427863" y="114205"/>
                  </a:lnTo>
                  <a:lnTo>
                    <a:pt x="313658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4" name="Volný tvar: obrazec 33">
              <a:extLst>
                <a:ext uri="{FF2B5EF4-FFF2-40B4-BE49-F238E27FC236}">
                  <a16:creationId xmlns:a16="http://schemas.microsoft.com/office/drawing/2014/main" id="{7DACF690-984B-9E18-AD4C-55FE36476772}"/>
                </a:ext>
              </a:extLst>
            </p:cNvPr>
            <p:cNvSpPr/>
            <p:nvPr/>
          </p:nvSpPr>
          <p:spPr>
            <a:xfrm>
              <a:off x="1131697" y="849756"/>
              <a:ext cx="627697" cy="627697"/>
            </a:xfrm>
            <a:custGeom>
              <a:avLst/>
              <a:gdLst>
                <a:gd name="connsiteX0" fmla="*/ 0 w 627697"/>
                <a:gd name="connsiteY0" fmla="*/ 513493 h 627697"/>
                <a:gd name="connsiteX1" fmla="*/ 114205 w 627697"/>
                <a:gd name="connsiteY1" fmla="*/ 627698 h 627697"/>
                <a:gd name="connsiteX2" fmla="*/ 313944 w 627697"/>
                <a:gd name="connsiteY2" fmla="*/ 427863 h 627697"/>
                <a:gd name="connsiteX3" fmla="*/ 513588 w 627697"/>
                <a:gd name="connsiteY3" fmla="*/ 627698 h 627697"/>
                <a:gd name="connsiteX4" fmla="*/ 627698 w 627697"/>
                <a:gd name="connsiteY4" fmla="*/ 513493 h 627697"/>
                <a:gd name="connsiteX5" fmla="*/ 114205 w 627697"/>
                <a:gd name="connsiteY5" fmla="*/ 0 h 627697"/>
                <a:gd name="connsiteX6" fmla="*/ 0 w 627697"/>
                <a:gd name="connsiteY6" fmla="*/ 114205 h 627697"/>
                <a:gd name="connsiteX7" fmla="*/ 199739 w 627697"/>
                <a:gd name="connsiteY7" fmla="*/ 313849 h 627697"/>
                <a:gd name="connsiteX8" fmla="*/ 0 w 627697"/>
                <a:gd name="connsiteY8" fmla="*/ 513493 h 627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697" h="627697">
                  <a:moveTo>
                    <a:pt x="0" y="513493"/>
                  </a:moveTo>
                  <a:lnTo>
                    <a:pt x="114205" y="627698"/>
                  </a:lnTo>
                  <a:lnTo>
                    <a:pt x="313944" y="427863"/>
                  </a:lnTo>
                  <a:lnTo>
                    <a:pt x="513588" y="627698"/>
                  </a:lnTo>
                  <a:lnTo>
                    <a:pt x="627698" y="513493"/>
                  </a:lnTo>
                  <a:lnTo>
                    <a:pt x="114205" y="0"/>
                  </a:lnTo>
                  <a:lnTo>
                    <a:pt x="0" y="114205"/>
                  </a:lnTo>
                  <a:lnTo>
                    <a:pt x="199739" y="313849"/>
                  </a:lnTo>
                  <a:lnTo>
                    <a:pt x="0" y="5134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91124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Úvodní sníme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B0419E-337F-4E81-9395-2954F0569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792326"/>
            <a:ext cx="5359400" cy="1098762"/>
          </a:xfrm>
        </p:spPr>
        <p:txBody>
          <a:bodyPr wrap="square" anchor="b">
            <a:sp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6228403-0803-4576-821A-F716449E6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5139212"/>
            <a:ext cx="5359400" cy="276999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FEFD5654-21E9-4DBA-AFCD-653E4DC8F5B9}"/>
              </a:ext>
            </a:extLst>
          </p:cNvPr>
          <p:cNvSpPr/>
          <p:nvPr userDrawn="1"/>
        </p:nvSpPr>
        <p:spPr>
          <a:xfrm>
            <a:off x="731838" y="4983957"/>
            <a:ext cx="180181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2" name="Grafický objekt 9">
            <a:extLst>
              <a:ext uri="{FF2B5EF4-FFF2-40B4-BE49-F238E27FC236}">
                <a16:creationId xmlns:a16="http://schemas.microsoft.com/office/drawing/2014/main" id="{1D8A866E-2581-445F-9A76-3BB0350C9E5D}"/>
              </a:ext>
            </a:extLst>
          </p:cNvPr>
          <p:cNvGrpSpPr/>
          <p:nvPr/>
        </p:nvGrpSpPr>
        <p:grpSpPr>
          <a:xfrm>
            <a:off x="731838" y="887094"/>
            <a:ext cx="1829054" cy="994727"/>
            <a:chOff x="773493" y="887094"/>
            <a:chExt cx="1829054" cy="994727"/>
          </a:xfrm>
          <a:solidFill>
            <a:srgbClr val="FFFFFF"/>
          </a:solidFill>
        </p:grpSpPr>
        <p:sp>
          <p:nvSpPr>
            <p:cNvPr id="13" name="Volný tvar: obrazec 12">
              <a:extLst>
                <a:ext uri="{FF2B5EF4-FFF2-40B4-BE49-F238E27FC236}">
                  <a16:creationId xmlns:a16="http://schemas.microsoft.com/office/drawing/2014/main" id="{3D7FA773-FD66-40CF-AF03-C7939BFE6290}"/>
                </a:ext>
              </a:extLst>
            </p:cNvPr>
            <p:cNvSpPr/>
            <p:nvPr/>
          </p:nvSpPr>
          <p:spPr>
            <a:xfrm>
              <a:off x="773493" y="1080516"/>
              <a:ext cx="801306" cy="801306"/>
            </a:xfrm>
            <a:custGeom>
              <a:avLst/>
              <a:gdLst>
                <a:gd name="connsiteX0" fmla="*/ 303974 w 801306"/>
                <a:gd name="connsiteY0" fmla="*/ 0 h 801306"/>
                <a:gd name="connsiteX1" fmla="*/ 0 w 801306"/>
                <a:gd name="connsiteY1" fmla="*/ 303974 h 801306"/>
                <a:gd name="connsiteX2" fmla="*/ 497332 w 801306"/>
                <a:gd name="connsiteY2" fmla="*/ 801307 h 801306"/>
                <a:gd name="connsiteX3" fmla="*/ 801307 w 801306"/>
                <a:gd name="connsiteY3" fmla="*/ 497396 h 801306"/>
                <a:gd name="connsiteX4" fmla="*/ 690817 w 801306"/>
                <a:gd name="connsiteY4" fmla="*/ 386905 h 801306"/>
                <a:gd name="connsiteX5" fmla="*/ 497332 w 801306"/>
                <a:gd name="connsiteY5" fmla="*/ 580263 h 801306"/>
                <a:gd name="connsiteX6" fmla="*/ 221043 w 801306"/>
                <a:gd name="connsiteY6" fmla="*/ 303974 h 801306"/>
                <a:gd name="connsiteX7" fmla="*/ 414465 w 801306"/>
                <a:gd name="connsiteY7" fmla="*/ 110617 h 801306"/>
                <a:gd name="connsiteX8" fmla="*/ 303974 w 801306"/>
                <a:gd name="connsiteY8" fmla="*/ 0 h 80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1306" h="801306">
                  <a:moveTo>
                    <a:pt x="303974" y="0"/>
                  </a:moveTo>
                  <a:lnTo>
                    <a:pt x="0" y="303974"/>
                  </a:lnTo>
                  <a:lnTo>
                    <a:pt x="497332" y="801307"/>
                  </a:lnTo>
                  <a:lnTo>
                    <a:pt x="801307" y="497396"/>
                  </a:lnTo>
                  <a:lnTo>
                    <a:pt x="690817" y="386905"/>
                  </a:lnTo>
                  <a:lnTo>
                    <a:pt x="497332" y="580263"/>
                  </a:lnTo>
                  <a:lnTo>
                    <a:pt x="221043" y="303974"/>
                  </a:lnTo>
                  <a:lnTo>
                    <a:pt x="414465" y="110617"/>
                  </a:lnTo>
                  <a:lnTo>
                    <a:pt x="303974" y="0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3AC3A6EC-7D83-4FC6-AE0B-252BB0B672A4}"/>
                </a:ext>
              </a:extLst>
            </p:cNvPr>
            <p:cNvSpPr/>
            <p:nvPr/>
          </p:nvSpPr>
          <p:spPr>
            <a:xfrm>
              <a:off x="1160399" y="887094"/>
              <a:ext cx="607885" cy="607949"/>
            </a:xfrm>
            <a:custGeom>
              <a:avLst/>
              <a:gdLst>
                <a:gd name="connsiteX0" fmla="*/ 0 w 607885"/>
                <a:gd name="connsiteY0" fmla="*/ 497396 h 607949"/>
                <a:gd name="connsiteX1" fmla="*/ 110427 w 607885"/>
                <a:gd name="connsiteY1" fmla="*/ 607949 h 607949"/>
                <a:gd name="connsiteX2" fmla="*/ 303911 w 607885"/>
                <a:gd name="connsiteY2" fmla="*/ 414528 h 607949"/>
                <a:gd name="connsiteX3" fmla="*/ 497332 w 607885"/>
                <a:gd name="connsiteY3" fmla="*/ 607949 h 607949"/>
                <a:gd name="connsiteX4" fmla="*/ 607886 w 607885"/>
                <a:gd name="connsiteY4" fmla="*/ 497396 h 607949"/>
                <a:gd name="connsiteX5" fmla="*/ 110427 w 607885"/>
                <a:gd name="connsiteY5" fmla="*/ 0 h 607949"/>
                <a:gd name="connsiteX6" fmla="*/ 0 w 607885"/>
                <a:gd name="connsiteY6" fmla="*/ 110554 h 607949"/>
                <a:gd name="connsiteX7" fmla="*/ 193357 w 607885"/>
                <a:gd name="connsiteY7" fmla="*/ 303975 h 607949"/>
                <a:gd name="connsiteX8" fmla="*/ 0 w 607885"/>
                <a:gd name="connsiteY8" fmla="*/ 497396 h 60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7885" h="607949">
                  <a:moveTo>
                    <a:pt x="0" y="497396"/>
                  </a:moveTo>
                  <a:lnTo>
                    <a:pt x="110427" y="607949"/>
                  </a:lnTo>
                  <a:lnTo>
                    <a:pt x="303911" y="414528"/>
                  </a:lnTo>
                  <a:lnTo>
                    <a:pt x="497332" y="607949"/>
                  </a:lnTo>
                  <a:lnTo>
                    <a:pt x="607886" y="497396"/>
                  </a:lnTo>
                  <a:lnTo>
                    <a:pt x="110427" y="0"/>
                  </a:lnTo>
                  <a:lnTo>
                    <a:pt x="0" y="110554"/>
                  </a:lnTo>
                  <a:lnTo>
                    <a:pt x="193357" y="303975"/>
                  </a:lnTo>
                  <a:lnTo>
                    <a:pt x="0" y="497396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26B7C034-EF00-44FE-A462-A9BE7E779C7E}"/>
                </a:ext>
              </a:extLst>
            </p:cNvPr>
            <p:cNvSpPr/>
            <p:nvPr/>
          </p:nvSpPr>
          <p:spPr>
            <a:xfrm>
              <a:off x="1657604" y="1577911"/>
              <a:ext cx="62801" cy="96075"/>
            </a:xfrm>
            <a:custGeom>
              <a:avLst/>
              <a:gdLst>
                <a:gd name="connsiteX0" fmla="*/ 62801 w 62801"/>
                <a:gd name="connsiteY0" fmla="*/ 0 h 96075"/>
                <a:gd name="connsiteX1" fmla="*/ 62801 w 62801"/>
                <a:gd name="connsiteY1" fmla="*/ 10668 h 96075"/>
                <a:gd name="connsiteX2" fmla="*/ 37592 w 62801"/>
                <a:gd name="connsiteY2" fmla="*/ 10668 h 96075"/>
                <a:gd name="connsiteX3" fmla="*/ 37592 w 62801"/>
                <a:gd name="connsiteY3" fmla="*/ 96075 h 96075"/>
                <a:gd name="connsiteX4" fmla="*/ 25273 w 62801"/>
                <a:gd name="connsiteY4" fmla="*/ 96075 h 96075"/>
                <a:gd name="connsiteX5" fmla="*/ 25273 w 62801"/>
                <a:gd name="connsiteY5" fmla="*/ 10668 h 96075"/>
                <a:gd name="connsiteX6" fmla="*/ 0 w 62801"/>
                <a:gd name="connsiteY6" fmla="*/ 10668 h 96075"/>
                <a:gd name="connsiteX7" fmla="*/ 0 w 62801"/>
                <a:gd name="connsiteY7" fmla="*/ 0 h 96075"/>
                <a:gd name="connsiteX8" fmla="*/ 62801 w 62801"/>
                <a:gd name="connsiteY8" fmla="*/ 0 h 9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01" h="96075">
                  <a:moveTo>
                    <a:pt x="62801" y="0"/>
                  </a:moveTo>
                  <a:lnTo>
                    <a:pt x="62801" y="10668"/>
                  </a:lnTo>
                  <a:lnTo>
                    <a:pt x="37592" y="10668"/>
                  </a:lnTo>
                  <a:lnTo>
                    <a:pt x="37592" y="96075"/>
                  </a:lnTo>
                  <a:lnTo>
                    <a:pt x="25273" y="96075"/>
                  </a:lnTo>
                  <a:lnTo>
                    <a:pt x="25273" y="10668"/>
                  </a:lnTo>
                  <a:lnTo>
                    <a:pt x="0" y="10668"/>
                  </a:lnTo>
                  <a:lnTo>
                    <a:pt x="0" y="0"/>
                  </a:lnTo>
                  <a:lnTo>
                    <a:pt x="62801" y="0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A07EFAE1-3980-461D-95C0-44E82D6EDC99}"/>
                </a:ext>
              </a:extLst>
            </p:cNvPr>
            <p:cNvSpPr/>
            <p:nvPr/>
          </p:nvSpPr>
          <p:spPr>
            <a:xfrm>
              <a:off x="1737741" y="1577911"/>
              <a:ext cx="50291" cy="96075"/>
            </a:xfrm>
            <a:custGeom>
              <a:avLst/>
              <a:gdLst>
                <a:gd name="connsiteX0" fmla="*/ 0 w 50291"/>
                <a:gd name="connsiteY0" fmla="*/ 96075 h 96075"/>
                <a:gd name="connsiteX1" fmla="*/ 0 w 50291"/>
                <a:gd name="connsiteY1" fmla="*/ 0 h 96075"/>
                <a:gd name="connsiteX2" fmla="*/ 49530 w 50291"/>
                <a:gd name="connsiteY2" fmla="*/ 0 h 96075"/>
                <a:gd name="connsiteX3" fmla="*/ 49530 w 50291"/>
                <a:gd name="connsiteY3" fmla="*/ 10668 h 96075"/>
                <a:gd name="connsiteX4" fmla="*/ 12255 w 50291"/>
                <a:gd name="connsiteY4" fmla="*/ 10668 h 96075"/>
                <a:gd name="connsiteX5" fmla="*/ 12255 w 50291"/>
                <a:gd name="connsiteY5" fmla="*/ 41529 h 96075"/>
                <a:gd name="connsiteX6" fmla="*/ 46863 w 50291"/>
                <a:gd name="connsiteY6" fmla="*/ 41529 h 96075"/>
                <a:gd name="connsiteX7" fmla="*/ 46863 w 50291"/>
                <a:gd name="connsiteY7" fmla="*/ 52134 h 96075"/>
                <a:gd name="connsiteX8" fmla="*/ 12255 w 50291"/>
                <a:gd name="connsiteY8" fmla="*/ 52134 h 96075"/>
                <a:gd name="connsiteX9" fmla="*/ 12255 w 50291"/>
                <a:gd name="connsiteY9" fmla="*/ 85344 h 96075"/>
                <a:gd name="connsiteX10" fmla="*/ 50292 w 50291"/>
                <a:gd name="connsiteY10" fmla="*/ 85344 h 96075"/>
                <a:gd name="connsiteX11" fmla="*/ 50292 w 50291"/>
                <a:gd name="connsiteY11" fmla="*/ 96075 h 96075"/>
                <a:gd name="connsiteX12" fmla="*/ 0 w 50291"/>
                <a:gd name="connsiteY12" fmla="*/ 96075 h 9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291" h="96075">
                  <a:moveTo>
                    <a:pt x="0" y="96075"/>
                  </a:moveTo>
                  <a:lnTo>
                    <a:pt x="0" y="0"/>
                  </a:lnTo>
                  <a:lnTo>
                    <a:pt x="49530" y="0"/>
                  </a:lnTo>
                  <a:lnTo>
                    <a:pt x="49530" y="10668"/>
                  </a:lnTo>
                  <a:lnTo>
                    <a:pt x="12255" y="10668"/>
                  </a:lnTo>
                  <a:lnTo>
                    <a:pt x="12255" y="41529"/>
                  </a:lnTo>
                  <a:lnTo>
                    <a:pt x="46863" y="41529"/>
                  </a:lnTo>
                  <a:lnTo>
                    <a:pt x="46863" y="52134"/>
                  </a:lnTo>
                  <a:lnTo>
                    <a:pt x="12255" y="52134"/>
                  </a:lnTo>
                  <a:lnTo>
                    <a:pt x="12255" y="85344"/>
                  </a:lnTo>
                  <a:lnTo>
                    <a:pt x="50292" y="85344"/>
                  </a:lnTo>
                  <a:lnTo>
                    <a:pt x="50292" y="96075"/>
                  </a:lnTo>
                  <a:lnTo>
                    <a:pt x="0" y="96075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9430E092-C6D7-474F-A036-CA66AC282B39}"/>
                </a:ext>
              </a:extLst>
            </p:cNvPr>
            <p:cNvSpPr/>
            <p:nvPr/>
          </p:nvSpPr>
          <p:spPr>
            <a:xfrm>
              <a:off x="1804860" y="1575816"/>
              <a:ext cx="57476" cy="100076"/>
            </a:xfrm>
            <a:custGeom>
              <a:avLst/>
              <a:gdLst>
                <a:gd name="connsiteX0" fmla="*/ 43307 w 57476"/>
                <a:gd name="connsiteY0" fmla="*/ 28575 h 100076"/>
                <a:gd name="connsiteX1" fmla="*/ 40513 w 57476"/>
                <a:gd name="connsiteY1" fmla="*/ 14605 h 100076"/>
                <a:gd name="connsiteX2" fmla="*/ 29782 w 57476"/>
                <a:gd name="connsiteY2" fmla="*/ 10477 h 100076"/>
                <a:gd name="connsiteX3" fmla="*/ 15240 w 57476"/>
                <a:gd name="connsiteY3" fmla="*/ 17907 h 100076"/>
                <a:gd name="connsiteX4" fmla="*/ 12510 w 57476"/>
                <a:gd name="connsiteY4" fmla="*/ 37910 h 100076"/>
                <a:gd name="connsiteX5" fmla="*/ 12510 w 57476"/>
                <a:gd name="connsiteY5" fmla="*/ 63564 h 100076"/>
                <a:gd name="connsiteX6" fmla="*/ 29654 w 57476"/>
                <a:gd name="connsiteY6" fmla="*/ 89852 h 100076"/>
                <a:gd name="connsiteX7" fmla="*/ 44831 w 57476"/>
                <a:gd name="connsiteY7" fmla="*/ 69723 h 100076"/>
                <a:gd name="connsiteX8" fmla="*/ 57467 w 57476"/>
                <a:gd name="connsiteY8" fmla="*/ 69723 h 100076"/>
                <a:gd name="connsiteX9" fmla="*/ 30353 w 57476"/>
                <a:gd name="connsiteY9" fmla="*/ 100076 h 100076"/>
                <a:gd name="connsiteX10" fmla="*/ 0 w 57476"/>
                <a:gd name="connsiteY10" fmla="*/ 62039 h 100076"/>
                <a:gd name="connsiteX11" fmla="*/ 0 w 57476"/>
                <a:gd name="connsiteY11" fmla="*/ 34861 h 100076"/>
                <a:gd name="connsiteX12" fmla="*/ 30924 w 57476"/>
                <a:gd name="connsiteY12" fmla="*/ 0 h 100076"/>
                <a:gd name="connsiteX13" fmla="*/ 56070 w 57476"/>
                <a:gd name="connsiteY13" fmla="*/ 28511 h 100076"/>
                <a:gd name="connsiteX14" fmla="*/ 43307 w 57476"/>
                <a:gd name="connsiteY14" fmla="*/ 28511 h 10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476" h="100076">
                  <a:moveTo>
                    <a:pt x="43307" y="28575"/>
                  </a:moveTo>
                  <a:cubicBezTo>
                    <a:pt x="43434" y="23114"/>
                    <a:pt x="43053" y="17653"/>
                    <a:pt x="40513" y="14605"/>
                  </a:cubicBezTo>
                  <a:cubicBezTo>
                    <a:pt x="38036" y="11557"/>
                    <a:pt x="32321" y="10477"/>
                    <a:pt x="29782" y="10477"/>
                  </a:cubicBezTo>
                  <a:cubicBezTo>
                    <a:pt x="19621" y="10477"/>
                    <a:pt x="15685" y="16574"/>
                    <a:pt x="15240" y="17907"/>
                  </a:cubicBezTo>
                  <a:cubicBezTo>
                    <a:pt x="14922" y="18986"/>
                    <a:pt x="12510" y="21399"/>
                    <a:pt x="12510" y="37910"/>
                  </a:cubicBezTo>
                  <a:lnTo>
                    <a:pt x="12510" y="63564"/>
                  </a:lnTo>
                  <a:cubicBezTo>
                    <a:pt x="12510" y="87058"/>
                    <a:pt x="20257" y="89852"/>
                    <a:pt x="29654" y="89852"/>
                  </a:cubicBezTo>
                  <a:cubicBezTo>
                    <a:pt x="33338" y="89852"/>
                    <a:pt x="44577" y="88519"/>
                    <a:pt x="44831" y="69723"/>
                  </a:cubicBezTo>
                  <a:lnTo>
                    <a:pt x="57467" y="69723"/>
                  </a:lnTo>
                  <a:cubicBezTo>
                    <a:pt x="57975" y="100076"/>
                    <a:pt x="36639" y="100076"/>
                    <a:pt x="30353" y="100076"/>
                  </a:cubicBezTo>
                  <a:cubicBezTo>
                    <a:pt x="18415" y="100076"/>
                    <a:pt x="0" y="99251"/>
                    <a:pt x="0" y="62039"/>
                  </a:cubicBezTo>
                  <a:lnTo>
                    <a:pt x="0" y="34861"/>
                  </a:lnTo>
                  <a:cubicBezTo>
                    <a:pt x="0" y="7747"/>
                    <a:pt x="12001" y="0"/>
                    <a:pt x="30924" y="0"/>
                  </a:cubicBezTo>
                  <a:cubicBezTo>
                    <a:pt x="49911" y="0"/>
                    <a:pt x="57213" y="9843"/>
                    <a:pt x="56070" y="28511"/>
                  </a:cubicBezTo>
                  <a:lnTo>
                    <a:pt x="43307" y="28511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8" name="Volný tvar: obrazec 17">
              <a:extLst>
                <a:ext uri="{FF2B5EF4-FFF2-40B4-BE49-F238E27FC236}">
                  <a16:creationId xmlns:a16="http://schemas.microsoft.com/office/drawing/2014/main" id="{72A82114-DB08-4255-95B6-FC6A04E6BF21}"/>
                </a:ext>
              </a:extLst>
            </p:cNvPr>
            <p:cNvSpPr/>
            <p:nvPr/>
          </p:nvSpPr>
          <p:spPr>
            <a:xfrm>
              <a:off x="1882520" y="1577911"/>
              <a:ext cx="58102" cy="96075"/>
            </a:xfrm>
            <a:custGeom>
              <a:avLst/>
              <a:gdLst>
                <a:gd name="connsiteX0" fmla="*/ 0 w 58102"/>
                <a:gd name="connsiteY0" fmla="*/ 96075 h 96075"/>
                <a:gd name="connsiteX1" fmla="*/ 0 w 58102"/>
                <a:gd name="connsiteY1" fmla="*/ 0 h 96075"/>
                <a:gd name="connsiteX2" fmla="*/ 12192 w 58102"/>
                <a:gd name="connsiteY2" fmla="*/ 0 h 96075"/>
                <a:gd name="connsiteX3" fmla="*/ 12192 w 58102"/>
                <a:gd name="connsiteY3" fmla="*/ 41529 h 96075"/>
                <a:gd name="connsiteX4" fmla="*/ 45847 w 58102"/>
                <a:gd name="connsiteY4" fmla="*/ 41529 h 96075"/>
                <a:gd name="connsiteX5" fmla="*/ 45847 w 58102"/>
                <a:gd name="connsiteY5" fmla="*/ 0 h 96075"/>
                <a:gd name="connsiteX6" fmla="*/ 58102 w 58102"/>
                <a:gd name="connsiteY6" fmla="*/ 0 h 96075"/>
                <a:gd name="connsiteX7" fmla="*/ 58102 w 58102"/>
                <a:gd name="connsiteY7" fmla="*/ 96075 h 96075"/>
                <a:gd name="connsiteX8" fmla="*/ 45847 w 58102"/>
                <a:gd name="connsiteY8" fmla="*/ 96075 h 96075"/>
                <a:gd name="connsiteX9" fmla="*/ 45847 w 58102"/>
                <a:gd name="connsiteY9" fmla="*/ 52134 h 96075"/>
                <a:gd name="connsiteX10" fmla="*/ 12192 w 58102"/>
                <a:gd name="connsiteY10" fmla="*/ 52134 h 96075"/>
                <a:gd name="connsiteX11" fmla="*/ 12192 w 58102"/>
                <a:gd name="connsiteY11" fmla="*/ 96075 h 96075"/>
                <a:gd name="connsiteX12" fmla="*/ 0 w 58102"/>
                <a:gd name="connsiteY12" fmla="*/ 96075 h 9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102" h="96075">
                  <a:moveTo>
                    <a:pt x="0" y="96075"/>
                  </a:moveTo>
                  <a:lnTo>
                    <a:pt x="0" y="0"/>
                  </a:lnTo>
                  <a:lnTo>
                    <a:pt x="12192" y="0"/>
                  </a:lnTo>
                  <a:lnTo>
                    <a:pt x="12192" y="41529"/>
                  </a:lnTo>
                  <a:lnTo>
                    <a:pt x="45847" y="41529"/>
                  </a:lnTo>
                  <a:lnTo>
                    <a:pt x="45847" y="0"/>
                  </a:lnTo>
                  <a:lnTo>
                    <a:pt x="58102" y="0"/>
                  </a:lnTo>
                  <a:lnTo>
                    <a:pt x="58102" y="96075"/>
                  </a:lnTo>
                  <a:lnTo>
                    <a:pt x="45847" y="96075"/>
                  </a:lnTo>
                  <a:lnTo>
                    <a:pt x="45847" y="52134"/>
                  </a:lnTo>
                  <a:lnTo>
                    <a:pt x="12192" y="52134"/>
                  </a:lnTo>
                  <a:lnTo>
                    <a:pt x="12192" y="96075"/>
                  </a:lnTo>
                  <a:lnTo>
                    <a:pt x="0" y="96075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9" name="Volný tvar: obrazec 18">
              <a:extLst>
                <a:ext uri="{FF2B5EF4-FFF2-40B4-BE49-F238E27FC236}">
                  <a16:creationId xmlns:a16="http://schemas.microsoft.com/office/drawing/2014/main" id="{DA0657CC-20D8-4F71-98CB-224A6462B510}"/>
                </a:ext>
              </a:extLst>
            </p:cNvPr>
            <p:cNvSpPr/>
            <p:nvPr/>
          </p:nvSpPr>
          <p:spPr>
            <a:xfrm>
              <a:off x="1963927" y="1577911"/>
              <a:ext cx="65849" cy="96075"/>
            </a:xfrm>
            <a:custGeom>
              <a:avLst/>
              <a:gdLst>
                <a:gd name="connsiteX0" fmla="*/ 65849 w 65849"/>
                <a:gd name="connsiteY0" fmla="*/ 0 h 96075"/>
                <a:gd name="connsiteX1" fmla="*/ 65849 w 65849"/>
                <a:gd name="connsiteY1" fmla="*/ 96075 h 96075"/>
                <a:gd name="connsiteX2" fmla="*/ 49022 w 65849"/>
                <a:gd name="connsiteY2" fmla="*/ 96075 h 96075"/>
                <a:gd name="connsiteX3" fmla="*/ 11176 w 65849"/>
                <a:gd name="connsiteY3" fmla="*/ 12763 h 96075"/>
                <a:gd name="connsiteX4" fmla="*/ 10922 w 65849"/>
                <a:gd name="connsiteY4" fmla="*/ 12763 h 96075"/>
                <a:gd name="connsiteX5" fmla="*/ 10922 w 65849"/>
                <a:gd name="connsiteY5" fmla="*/ 96075 h 96075"/>
                <a:gd name="connsiteX6" fmla="*/ 0 w 65849"/>
                <a:gd name="connsiteY6" fmla="*/ 96075 h 96075"/>
                <a:gd name="connsiteX7" fmla="*/ 0 w 65849"/>
                <a:gd name="connsiteY7" fmla="*/ 0 h 96075"/>
                <a:gd name="connsiteX8" fmla="*/ 17336 w 65849"/>
                <a:gd name="connsiteY8" fmla="*/ 0 h 96075"/>
                <a:gd name="connsiteX9" fmla="*/ 54674 w 65849"/>
                <a:gd name="connsiteY9" fmla="*/ 82169 h 96075"/>
                <a:gd name="connsiteX10" fmla="*/ 54991 w 65849"/>
                <a:gd name="connsiteY10" fmla="*/ 82169 h 96075"/>
                <a:gd name="connsiteX11" fmla="*/ 54991 w 65849"/>
                <a:gd name="connsiteY11" fmla="*/ 0 h 96075"/>
                <a:gd name="connsiteX12" fmla="*/ 65849 w 65849"/>
                <a:gd name="connsiteY12" fmla="*/ 0 h 9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849" h="96075">
                  <a:moveTo>
                    <a:pt x="65849" y="0"/>
                  </a:moveTo>
                  <a:lnTo>
                    <a:pt x="65849" y="96075"/>
                  </a:lnTo>
                  <a:lnTo>
                    <a:pt x="49022" y="96075"/>
                  </a:lnTo>
                  <a:lnTo>
                    <a:pt x="11176" y="12763"/>
                  </a:lnTo>
                  <a:lnTo>
                    <a:pt x="10922" y="12763"/>
                  </a:lnTo>
                  <a:lnTo>
                    <a:pt x="10922" y="96075"/>
                  </a:lnTo>
                  <a:lnTo>
                    <a:pt x="0" y="96075"/>
                  </a:lnTo>
                  <a:lnTo>
                    <a:pt x="0" y="0"/>
                  </a:lnTo>
                  <a:lnTo>
                    <a:pt x="17336" y="0"/>
                  </a:lnTo>
                  <a:lnTo>
                    <a:pt x="54674" y="82169"/>
                  </a:lnTo>
                  <a:lnTo>
                    <a:pt x="54991" y="82169"/>
                  </a:lnTo>
                  <a:lnTo>
                    <a:pt x="54991" y="0"/>
                  </a:lnTo>
                  <a:lnTo>
                    <a:pt x="65849" y="0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0" name="Volný tvar: obrazec 19">
              <a:extLst>
                <a:ext uri="{FF2B5EF4-FFF2-40B4-BE49-F238E27FC236}">
                  <a16:creationId xmlns:a16="http://schemas.microsoft.com/office/drawing/2014/main" id="{37FC936E-43C4-41B6-BE8F-FC9466EFD75B}"/>
                </a:ext>
              </a:extLst>
            </p:cNvPr>
            <p:cNvSpPr/>
            <p:nvPr/>
          </p:nvSpPr>
          <p:spPr>
            <a:xfrm>
              <a:off x="2052002" y="1575942"/>
              <a:ext cx="60325" cy="99949"/>
            </a:xfrm>
            <a:custGeom>
              <a:avLst/>
              <a:gdLst>
                <a:gd name="connsiteX0" fmla="*/ 47815 w 60325"/>
                <a:gd name="connsiteY0" fmla="*/ 63437 h 99949"/>
                <a:gd name="connsiteX1" fmla="*/ 47815 w 60325"/>
                <a:gd name="connsiteY1" fmla="*/ 30988 h 99949"/>
                <a:gd name="connsiteX2" fmla="*/ 30163 w 60325"/>
                <a:gd name="connsiteY2" fmla="*/ 10224 h 99949"/>
                <a:gd name="connsiteX3" fmla="*/ 12446 w 60325"/>
                <a:gd name="connsiteY3" fmla="*/ 30988 h 99949"/>
                <a:gd name="connsiteX4" fmla="*/ 12446 w 60325"/>
                <a:gd name="connsiteY4" fmla="*/ 63437 h 99949"/>
                <a:gd name="connsiteX5" fmla="*/ 30163 w 60325"/>
                <a:gd name="connsiteY5" fmla="*/ 89726 h 99949"/>
                <a:gd name="connsiteX6" fmla="*/ 47815 w 60325"/>
                <a:gd name="connsiteY6" fmla="*/ 63437 h 99949"/>
                <a:gd name="connsiteX7" fmla="*/ 0 w 60325"/>
                <a:gd name="connsiteY7" fmla="*/ 62865 h 99949"/>
                <a:gd name="connsiteX8" fmla="*/ 0 w 60325"/>
                <a:gd name="connsiteY8" fmla="*/ 31369 h 99949"/>
                <a:gd name="connsiteX9" fmla="*/ 30163 w 60325"/>
                <a:gd name="connsiteY9" fmla="*/ 0 h 99949"/>
                <a:gd name="connsiteX10" fmla="*/ 60325 w 60325"/>
                <a:gd name="connsiteY10" fmla="*/ 31369 h 99949"/>
                <a:gd name="connsiteX11" fmla="*/ 60325 w 60325"/>
                <a:gd name="connsiteY11" fmla="*/ 62865 h 99949"/>
                <a:gd name="connsiteX12" fmla="*/ 30163 w 60325"/>
                <a:gd name="connsiteY12" fmla="*/ 99949 h 99949"/>
                <a:gd name="connsiteX13" fmla="*/ 0 w 60325"/>
                <a:gd name="connsiteY13" fmla="*/ 62865 h 9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325" h="99949">
                  <a:moveTo>
                    <a:pt x="47815" y="63437"/>
                  </a:moveTo>
                  <a:lnTo>
                    <a:pt x="47815" y="30988"/>
                  </a:lnTo>
                  <a:cubicBezTo>
                    <a:pt x="47815" y="10859"/>
                    <a:pt x="33973" y="10224"/>
                    <a:pt x="30163" y="10224"/>
                  </a:cubicBezTo>
                  <a:cubicBezTo>
                    <a:pt x="26289" y="10224"/>
                    <a:pt x="12446" y="10859"/>
                    <a:pt x="12446" y="30988"/>
                  </a:cubicBezTo>
                  <a:lnTo>
                    <a:pt x="12446" y="63437"/>
                  </a:lnTo>
                  <a:cubicBezTo>
                    <a:pt x="12446" y="84455"/>
                    <a:pt x="18542" y="89726"/>
                    <a:pt x="30163" y="89726"/>
                  </a:cubicBezTo>
                  <a:cubicBezTo>
                    <a:pt x="41720" y="89726"/>
                    <a:pt x="47815" y="84455"/>
                    <a:pt x="47815" y="63437"/>
                  </a:cubicBezTo>
                  <a:moveTo>
                    <a:pt x="0" y="62865"/>
                  </a:moveTo>
                  <a:lnTo>
                    <a:pt x="0" y="31369"/>
                  </a:lnTo>
                  <a:cubicBezTo>
                    <a:pt x="0" y="12256"/>
                    <a:pt x="9843" y="0"/>
                    <a:pt x="30163" y="0"/>
                  </a:cubicBezTo>
                  <a:cubicBezTo>
                    <a:pt x="50546" y="0"/>
                    <a:pt x="60325" y="12256"/>
                    <a:pt x="60325" y="31369"/>
                  </a:cubicBezTo>
                  <a:lnTo>
                    <a:pt x="60325" y="62865"/>
                  </a:lnTo>
                  <a:cubicBezTo>
                    <a:pt x="60325" y="89471"/>
                    <a:pt x="50546" y="99949"/>
                    <a:pt x="30163" y="99949"/>
                  </a:cubicBezTo>
                  <a:cubicBezTo>
                    <a:pt x="9843" y="100013"/>
                    <a:pt x="0" y="89471"/>
                    <a:pt x="0" y="62865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1" name="Volný tvar: obrazec 20">
              <a:extLst>
                <a:ext uri="{FF2B5EF4-FFF2-40B4-BE49-F238E27FC236}">
                  <a16:creationId xmlns:a16="http://schemas.microsoft.com/office/drawing/2014/main" id="{2DF60688-A3C7-4900-AD71-08C34EDF7177}"/>
                </a:ext>
              </a:extLst>
            </p:cNvPr>
            <p:cNvSpPr/>
            <p:nvPr/>
          </p:nvSpPr>
          <p:spPr>
            <a:xfrm>
              <a:off x="2134489" y="1577911"/>
              <a:ext cx="47434" cy="96075"/>
            </a:xfrm>
            <a:custGeom>
              <a:avLst/>
              <a:gdLst>
                <a:gd name="connsiteX0" fmla="*/ 0 w 47434"/>
                <a:gd name="connsiteY0" fmla="*/ 96075 h 96075"/>
                <a:gd name="connsiteX1" fmla="*/ 0 w 47434"/>
                <a:gd name="connsiteY1" fmla="*/ 0 h 96075"/>
                <a:gd name="connsiteX2" fmla="*/ 12192 w 47434"/>
                <a:gd name="connsiteY2" fmla="*/ 0 h 96075"/>
                <a:gd name="connsiteX3" fmla="*/ 12192 w 47434"/>
                <a:gd name="connsiteY3" fmla="*/ 85344 h 96075"/>
                <a:gd name="connsiteX4" fmla="*/ 47434 w 47434"/>
                <a:gd name="connsiteY4" fmla="*/ 85344 h 96075"/>
                <a:gd name="connsiteX5" fmla="*/ 47434 w 47434"/>
                <a:gd name="connsiteY5" fmla="*/ 96075 h 96075"/>
                <a:gd name="connsiteX6" fmla="*/ 0 w 47434"/>
                <a:gd name="connsiteY6" fmla="*/ 96075 h 9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434" h="96075">
                  <a:moveTo>
                    <a:pt x="0" y="96075"/>
                  </a:moveTo>
                  <a:lnTo>
                    <a:pt x="0" y="0"/>
                  </a:lnTo>
                  <a:lnTo>
                    <a:pt x="12192" y="0"/>
                  </a:lnTo>
                  <a:lnTo>
                    <a:pt x="12192" y="85344"/>
                  </a:lnTo>
                  <a:lnTo>
                    <a:pt x="47434" y="85344"/>
                  </a:lnTo>
                  <a:lnTo>
                    <a:pt x="47434" y="96075"/>
                  </a:lnTo>
                  <a:lnTo>
                    <a:pt x="0" y="96075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2" name="Volný tvar: obrazec 21">
              <a:extLst>
                <a:ext uri="{FF2B5EF4-FFF2-40B4-BE49-F238E27FC236}">
                  <a16:creationId xmlns:a16="http://schemas.microsoft.com/office/drawing/2014/main" id="{4630602F-EA27-4749-B4E1-08C8CE416599}"/>
                </a:ext>
              </a:extLst>
            </p:cNvPr>
            <p:cNvSpPr/>
            <p:nvPr/>
          </p:nvSpPr>
          <p:spPr>
            <a:xfrm>
              <a:off x="2196782" y="1575942"/>
              <a:ext cx="60388" cy="99949"/>
            </a:xfrm>
            <a:custGeom>
              <a:avLst/>
              <a:gdLst>
                <a:gd name="connsiteX0" fmla="*/ 47815 w 60388"/>
                <a:gd name="connsiteY0" fmla="*/ 63437 h 99949"/>
                <a:gd name="connsiteX1" fmla="*/ 47815 w 60388"/>
                <a:gd name="connsiteY1" fmla="*/ 30988 h 99949"/>
                <a:gd name="connsiteX2" fmla="*/ 30226 w 60388"/>
                <a:gd name="connsiteY2" fmla="*/ 10224 h 99949"/>
                <a:gd name="connsiteX3" fmla="*/ 12446 w 60388"/>
                <a:gd name="connsiteY3" fmla="*/ 30988 h 99949"/>
                <a:gd name="connsiteX4" fmla="*/ 12446 w 60388"/>
                <a:gd name="connsiteY4" fmla="*/ 63437 h 99949"/>
                <a:gd name="connsiteX5" fmla="*/ 30226 w 60388"/>
                <a:gd name="connsiteY5" fmla="*/ 89726 h 99949"/>
                <a:gd name="connsiteX6" fmla="*/ 47815 w 60388"/>
                <a:gd name="connsiteY6" fmla="*/ 63437 h 99949"/>
                <a:gd name="connsiteX7" fmla="*/ 0 w 60388"/>
                <a:gd name="connsiteY7" fmla="*/ 62865 h 99949"/>
                <a:gd name="connsiteX8" fmla="*/ 0 w 60388"/>
                <a:gd name="connsiteY8" fmla="*/ 31369 h 99949"/>
                <a:gd name="connsiteX9" fmla="*/ 30226 w 60388"/>
                <a:gd name="connsiteY9" fmla="*/ 0 h 99949"/>
                <a:gd name="connsiteX10" fmla="*/ 60388 w 60388"/>
                <a:gd name="connsiteY10" fmla="*/ 31369 h 99949"/>
                <a:gd name="connsiteX11" fmla="*/ 60388 w 60388"/>
                <a:gd name="connsiteY11" fmla="*/ 62865 h 99949"/>
                <a:gd name="connsiteX12" fmla="*/ 30226 w 60388"/>
                <a:gd name="connsiteY12" fmla="*/ 99949 h 99949"/>
                <a:gd name="connsiteX13" fmla="*/ 0 w 60388"/>
                <a:gd name="connsiteY13" fmla="*/ 62865 h 9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388" h="99949">
                  <a:moveTo>
                    <a:pt x="47815" y="63437"/>
                  </a:moveTo>
                  <a:lnTo>
                    <a:pt x="47815" y="30988"/>
                  </a:lnTo>
                  <a:cubicBezTo>
                    <a:pt x="47815" y="10859"/>
                    <a:pt x="34099" y="10224"/>
                    <a:pt x="30226" y="10224"/>
                  </a:cubicBezTo>
                  <a:cubicBezTo>
                    <a:pt x="26352" y="10224"/>
                    <a:pt x="12446" y="10859"/>
                    <a:pt x="12446" y="30988"/>
                  </a:cubicBezTo>
                  <a:lnTo>
                    <a:pt x="12446" y="63437"/>
                  </a:lnTo>
                  <a:cubicBezTo>
                    <a:pt x="12446" y="84455"/>
                    <a:pt x="18605" y="89726"/>
                    <a:pt x="30226" y="89726"/>
                  </a:cubicBezTo>
                  <a:cubicBezTo>
                    <a:pt x="41719" y="89726"/>
                    <a:pt x="47815" y="84455"/>
                    <a:pt x="47815" y="63437"/>
                  </a:cubicBezTo>
                  <a:moveTo>
                    <a:pt x="0" y="62865"/>
                  </a:moveTo>
                  <a:lnTo>
                    <a:pt x="0" y="31369"/>
                  </a:lnTo>
                  <a:cubicBezTo>
                    <a:pt x="0" y="12256"/>
                    <a:pt x="9906" y="0"/>
                    <a:pt x="30226" y="0"/>
                  </a:cubicBezTo>
                  <a:cubicBezTo>
                    <a:pt x="50610" y="0"/>
                    <a:pt x="60388" y="12256"/>
                    <a:pt x="60388" y="31369"/>
                  </a:cubicBezTo>
                  <a:lnTo>
                    <a:pt x="60388" y="62865"/>
                  </a:lnTo>
                  <a:cubicBezTo>
                    <a:pt x="60388" y="89471"/>
                    <a:pt x="50610" y="99949"/>
                    <a:pt x="30226" y="99949"/>
                  </a:cubicBezTo>
                  <a:cubicBezTo>
                    <a:pt x="9842" y="100013"/>
                    <a:pt x="0" y="89471"/>
                    <a:pt x="0" y="62865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3" name="Volný tvar: obrazec 22">
              <a:extLst>
                <a:ext uri="{FF2B5EF4-FFF2-40B4-BE49-F238E27FC236}">
                  <a16:creationId xmlns:a16="http://schemas.microsoft.com/office/drawing/2014/main" id="{DC4A9762-AA0D-4739-9524-490C924864A9}"/>
                </a:ext>
              </a:extLst>
            </p:cNvPr>
            <p:cNvSpPr/>
            <p:nvPr/>
          </p:nvSpPr>
          <p:spPr>
            <a:xfrm>
              <a:off x="2278189" y="1576006"/>
              <a:ext cx="60105" cy="100012"/>
            </a:xfrm>
            <a:custGeom>
              <a:avLst/>
              <a:gdLst>
                <a:gd name="connsiteX0" fmla="*/ 47117 w 60105"/>
                <a:gd name="connsiteY0" fmla="*/ 27622 h 100012"/>
                <a:gd name="connsiteX1" fmla="*/ 30099 w 60105"/>
                <a:gd name="connsiteY1" fmla="*/ 10224 h 100012"/>
                <a:gd name="connsiteX2" fmla="*/ 12383 w 60105"/>
                <a:gd name="connsiteY2" fmla="*/ 30988 h 100012"/>
                <a:gd name="connsiteX3" fmla="*/ 12383 w 60105"/>
                <a:gd name="connsiteY3" fmla="*/ 63436 h 100012"/>
                <a:gd name="connsiteX4" fmla="*/ 30099 w 60105"/>
                <a:gd name="connsiteY4" fmla="*/ 89726 h 100012"/>
                <a:gd name="connsiteX5" fmla="*/ 47244 w 60105"/>
                <a:gd name="connsiteY5" fmla="*/ 85471 h 100012"/>
                <a:gd name="connsiteX6" fmla="*/ 47244 w 60105"/>
                <a:gd name="connsiteY6" fmla="*/ 56769 h 100012"/>
                <a:gd name="connsiteX7" fmla="*/ 29591 w 60105"/>
                <a:gd name="connsiteY7" fmla="*/ 56769 h 100012"/>
                <a:gd name="connsiteX8" fmla="*/ 29591 w 60105"/>
                <a:gd name="connsiteY8" fmla="*/ 46101 h 100012"/>
                <a:gd name="connsiteX9" fmla="*/ 59563 w 60105"/>
                <a:gd name="connsiteY9" fmla="*/ 46101 h 100012"/>
                <a:gd name="connsiteX10" fmla="*/ 59563 w 60105"/>
                <a:gd name="connsiteY10" fmla="*/ 92837 h 100012"/>
                <a:gd name="connsiteX11" fmla="*/ 30163 w 60105"/>
                <a:gd name="connsiteY11" fmla="*/ 100013 h 100012"/>
                <a:gd name="connsiteX12" fmla="*/ 0 w 60105"/>
                <a:gd name="connsiteY12" fmla="*/ 62929 h 100012"/>
                <a:gd name="connsiteX13" fmla="*/ 0 w 60105"/>
                <a:gd name="connsiteY13" fmla="*/ 31432 h 100012"/>
                <a:gd name="connsiteX14" fmla="*/ 30163 w 60105"/>
                <a:gd name="connsiteY14" fmla="*/ 0 h 100012"/>
                <a:gd name="connsiteX15" fmla="*/ 60071 w 60105"/>
                <a:gd name="connsiteY15" fmla="*/ 27686 h 100012"/>
                <a:gd name="connsiteX16" fmla="*/ 47117 w 60105"/>
                <a:gd name="connsiteY16" fmla="*/ 27686 h 10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0105" h="100012">
                  <a:moveTo>
                    <a:pt x="47117" y="27622"/>
                  </a:moveTo>
                  <a:cubicBezTo>
                    <a:pt x="47117" y="16319"/>
                    <a:pt x="42482" y="10224"/>
                    <a:pt x="30099" y="10224"/>
                  </a:cubicBezTo>
                  <a:cubicBezTo>
                    <a:pt x="26226" y="10224"/>
                    <a:pt x="12383" y="10858"/>
                    <a:pt x="12383" y="30988"/>
                  </a:cubicBezTo>
                  <a:lnTo>
                    <a:pt x="12383" y="63436"/>
                  </a:lnTo>
                  <a:cubicBezTo>
                    <a:pt x="12383" y="84455"/>
                    <a:pt x="18542" y="89726"/>
                    <a:pt x="30099" y="89726"/>
                  </a:cubicBezTo>
                  <a:cubicBezTo>
                    <a:pt x="38926" y="89726"/>
                    <a:pt x="44768" y="87313"/>
                    <a:pt x="47244" y="85471"/>
                  </a:cubicBezTo>
                  <a:lnTo>
                    <a:pt x="47244" y="56769"/>
                  </a:lnTo>
                  <a:lnTo>
                    <a:pt x="29591" y="56769"/>
                  </a:lnTo>
                  <a:lnTo>
                    <a:pt x="29591" y="46101"/>
                  </a:lnTo>
                  <a:lnTo>
                    <a:pt x="59563" y="46101"/>
                  </a:lnTo>
                  <a:lnTo>
                    <a:pt x="59563" y="92837"/>
                  </a:lnTo>
                  <a:cubicBezTo>
                    <a:pt x="51689" y="97092"/>
                    <a:pt x="42545" y="100013"/>
                    <a:pt x="30163" y="100013"/>
                  </a:cubicBezTo>
                  <a:cubicBezTo>
                    <a:pt x="9843" y="100013"/>
                    <a:pt x="0" y="89535"/>
                    <a:pt x="0" y="62929"/>
                  </a:cubicBezTo>
                  <a:lnTo>
                    <a:pt x="0" y="31432"/>
                  </a:lnTo>
                  <a:cubicBezTo>
                    <a:pt x="0" y="12255"/>
                    <a:pt x="9843" y="0"/>
                    <a:pt x="30163" y="0"/>
                  </a:cubicBezTo>
                  <a:cubicBezTo>
                    <a:pt x="50864" y="0"/>
                    <a:pt x="60770" y="7620"/>
                    <a:pt x="60071" y="27686"/>
                  </a:cubicBezTo>
                  <a:lnTo>
                    <a:pt x="47117" y="27686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4" name="Volný tvar: obrazec 23">
              <a:extLst>
                <a:ext uri="{FF2B5EF4-FFF2-40B4-BE49-F238E27FC236}">
                  <a16:creationId xmlns:a16="http://schemas.microsoft.com/office/drawing/2014/main" id="{71A86528-EF8A-4052-BD1F-B3C23B08AF42}"/>
                </a:ext>
              </a:extLst>
            </p:cNvPr>
            <p:cNvSpPr/>
            <p:nvPr/>
          </p:nvSpPr>
          <p:spPr>
            <a:xfrm>
              <a:off x="2361247" y="1577911"/>
              <a:ext cx="12255" cy="96075"/>
            </a:xfrm>
            <a:custGeom>
              <a:avLst/>
              <a:gdLst>
                <a:gd name="connsiteX0" fmla="*/ 0 w 12255"/>
                <a:gd name="connsiteY0" fmla="*/ 0 h 96075"/>
                <a:gd name="connsiteX1" fmla="*/ 12255 w 12255"/>
                <a:gd name="connsiteY1" fmla="*/ 0 h 96075"/>
                <a:gd name="connsiteX2" fmla="*/ 12255 w 12255"/>
                <a:gd name="connsiteY2" fmla="*/ 96075 h 96075"/>
                <a:gd name="connsiteX3" fmla="*/ 0 w 12255"/>
                <a:gd name="connsiteY3" fmla="*/ 96075 h 9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55" h="96075">
                  <a:moveTo>
                    <a:pt x="0" y="0"/>
                  </a:moveTo>
                  <a:lnTo>
                    <a:pt x="12255" y="0"/>
                  </a:lnTo>
                  <a:lnTo>
                    <a:pt x="12255" y="96075"/>
                  </a:lnTo>
                  <a:lnTo>
                    <a:pt x="0" y="96075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5" name="Volný tvar: obrazec 24">
              <a:extLst>
                <a:ext uri="{FF2B5EF4-FFF2-40B4-BE49-F238E27FC236}">
                  <a16:creationId xmlns:a16="http://schemas.microsoft.com/office/drawing/2014/main" id="{95B71B01-6DBB-48FD-AB19-2DBAF8EC37FB}"/>
                </a:ext>
              </a:extLst>
            </p:cNvPr>
            <p:cNvSpPr/>
            <p:nvPr/>
          </p:nvSpPr>
          <p:spPr>
            <a:xfrm>
              <a:off x="2395982" y="1575816"/>
              <a:ext cx="57476" cy="100076"/>
            </a:xfrm>
            <a:custGeom>
              <a:avLst/>
              <a:gdLst>
                <a:gd name="connsiteX0" fmla="*/ 43370 w 57476"/>
                <a:gd name="connsiteY0" fmla="*/ 28575 h 100076"/>
                <a:gd name="connsiteX1" fmla="*/ 40640 w 57476"/>
                <a:gd name="connsiteY1" fmla="*/ 14605 h 100076"/>
                <a:gd name="connsiteX2" fmla="*/ 29782 w 57476"/>
                <a:gd name="connsiteY2" fmla="*/ 10477 h 100076"/>
                <a:gd name="connsiteX3" fmla="*/ 15304 w 57476"/>
                <a:gd name="connsiteY3" fmla="*/ 17907 h 100076"/>
                <a:gd name="connsiteX4" fmla="*/ 12510 w 57476"/>
                <a:gd name="connsiteY4" fmla="*/ 37910 h 100076"/>
                <a:gd name="connsiteX5" fmla="*/ 12510 w 57476"/>
                <a:gd name="connsiteY5" fmla="*/ 63564 h 100076"/>
                <a:gd name="connsiteX6" fmla="*/ 29654 w 57476"/>
                <a:gd name="connsiteY6" fmla="*/ 89852 h 100076"/>
                <a:gd name="connsiteX7" fmla="*/ 44831 w 57476"/>
                <a:gd name="connsiteY7" fmla="*/ 69723 h 100076"/>
                <a:gd name="connsiteX8" fmla="*/ 57467 w 57476"/>
                <a:gd name="connsiteY8" fmla="*/ 69723 h 100076"/>
                <a:gd name="connsiteX9" fmla="*/ 30289 w 57476"/>
                <a:gd name="connsiteY9" fmla="*/ 100076 h 100076"/>
                <a:gd name="connsiteX10" fmla="*/ 0 w 57476"/>
                <a:gd name="connsiteY10" fmla="*/ 62039 h 100076"/>
                <a:gd name="connsiteX11" fmla="*/ 0 w 57476"/>
                <a:gd name="connsiteY11" fmla="*/ 34861 h 100076"/>
                <a:gd name="connsiteX12" fmla="*/ 30861 w 57476"/>
                <a:gd name="connsiteY12" fmla="*/ 0 h 100076"/>
                <a:gd name="connsiteX13" fmla="*/ 56007 w 57476"/>
                <a:gd name="connsiteY13" fmla="*/ 28511 h 100076"/>
                <a:gd name="connsiteX14" fmla="*/ 43370 w 57476"/>
                <a:gd name="connsiteY14" fmla="*/ 28511 h 10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476" h="100076">
                  <a:moveTo>
                    <a:pt x="43370" y="28575"/>
                  </a:moveTo>
                  <a:cubicBezTo>
                    <a:pt x="43498" y="23114"/>
                    <a:pt x="43116" y="17653"/>
                    <a:pt x="40640" y="14605"/>
                  </a:cubicBezTo>
                  <a:cubicBezTo>
                    <a:pt x="38100" y="11557"/>
                    <a:pt x="32321" y="10477"/>
                    <a:pt x="29782" y="10477"/>
                  </a:cubicBezTo>
                  <a:cubicBezTo>
                    <a:pt x="19685" y="10477"/>
                    <a:pt x="15621" y="16574"/>
                    <a:pt x="15304" y="17907"/>
                  </a:cubicBezTo>
                  <a:cubicBezTo>
                    <a:pt x="14923" y="18986"/>
                    <a:pt x="12510" y="21399"/>
                    <a:pt x="12510" y="37910"/>
                  </a:cubicBezTo>
                  <a:lnTo>
                    <a:pt x="12510" y="63564"/>
                  </a:lnTo>
                  <a:cubicBezTo>
                    <a:pt x="12510" y="87058"/>
                    <a:pt x="20193" y="89852"/>
                    <a:pt x="29654" y="89852"/>
                  </a:cubicBezTo>
                  <a:cubicBezTo>
                    <a:pt x="33338" y="89852"/>
                    <a:pt x="44704" y="88519"/>
                    <a:pt x="44831" y="69723"/>
                  </a:cubicBezTo>
                  <a:lnTo>
                    <a:pt x="57467" y="69723"/>
                  </a:lnTo>
                  <a:cubicBezTo>
                    <a:pt x="57976" y="100076"/>
                    <a:pt x="36513" y="100076"/>
                    <a:pt x="30289" y="100076"/>
                  </a:cubicBezTo>
                  <a:cubicBezTo>
                    <a:pt x="18288" y="100076"/>
                    <a:pt x="0" y="99251"/>
                    <a:pt x="0" y="62039"/>
                  </a:cubicBezTo>
                  <a:lnTo>
                    <a:pt x="0" y="34861"/>
                  </a:lnTo>
                  <a:cubicBezTo>
                    <a:pt x="0" y="7747"/>
                    <a:pt x="11938" y="0"/>
                    <a:pt x="30861" y="0"/>
                  </a:cubicBezTo>
                  <a:cubicBezTo>
                    <a:pt x="49848" y="0"/>
                    <a:pt x="57150" y="9843"/>
                    <a:pt x="56007" y="28511"/>
                  </a:cubicBezTo>
                  <a:lnTo>
                    <a:pt x="43370" y="28511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6" name="Volný tvar: obrazec 25">
              <a:extLst>
                <a:ext uri="{FF2B5EF4-FFF2-40B4-BE49-F238E27FC236}">
                  <a16:creationId xmlns:a16="http://schemas.microsoft.com/office/drawing/2014/main" id="{C029139D-2F98-434B-9686-2AABBC5D1E0A}"/>
                </a:ext>
              </a:extLst>
            </p:cNvPr>
            <p:cNvSpPr/>
            <p:nvPr/>
          </p:nvSpPr>
          <p:spPr>
            <a:xfrm>
              <a:off x="2473261" y="1577911"/>
              <a:ext cx="61976" cy="96075"/>
            </a:xfrm>
            <a:custGeom>
              <a:avLst/>
              <a:gdLst>
                <a:gd name="connsiteX0" fmla="*/ 0 w 61976"/>
                <a:gd name="connsiteY0" fmla="*/ 96075 h 96075"/>
                <a:gd name="connsiteX1" fmla="*/ 0 w 61976"/>
                <a:gd name="connsiteY1" fmla="*/ 0 h 96075"/>
                <a:gd name="connsiteX2" fmla="*/ 12192 w 61976"/>
                <a:gd name="connsiteY2" fmla="*/ 0 h 96075"/>
                <a:gd name="connsiteX3" fmla="*/ 12192 w 61976"/>
                <a:gd name="connsiteY3" fmla="*/ 42164 h 96075"/>
                <a:gd name="connsiteX4" fmla="*/ 12637 w 61976"/>
                <a:gd name="connsiteY4" fmla="*/ 42164 h 96075"/>
                <a:gd name="connsiteX5" fmla="*/ 46165 w 61976"/>
                <a:gd name="connsiteY5" fmla="*/ 0 h 96075"/>
                <a:gd name="connsiteX6" fmla="*/ 59944 w 61976"/>
                <a:gd name="connsiteY6" fmla="*/ 0 h 96075"/>
                <a:gd name="connsiteX7" fmla="*/ 25083 w 61976"/>
                <a:gd name="connsiteY7" fmla="*/ 43371 h 96075"/>
                <a:gd name="connsiteX8" fmla="*/ 61976 w 61976"/>
                <a:gd name="connsiteY8" fmla="*/ 96075 h 96075"/>
                <a:gd name="connsiteX9" fmla="*/ 46292 w 61976"/>
                <a:gd name="connsiteY9" fmla="*/ 96075 h 96075"/>
                <a:gd name="connsiteX10" fmla="*/ 12637 w 61976"/>
                <a:gd name="connsiteY10" fmla="*/ 45847 h 96075"/>
                <a:gd name="connsiteX11" fmla="*/ 12192 w 61976"/>
                <a:gd name="connsiteY11" fmla="*/ 45847 h 96075"/>
                <a:gd name="connsiteX12" fmla="*/ 12192 w 61976"/>
                <a:gd name="connsiteY12" fmla="*/ 96075 h 96075"/>
                <a:gd name="connsiteX13" fmla="*/ 0 w 61976"/>
                <a:gd name="connsiteY13" fmla="*/ 96075 h 9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76" h="96075">
                  <a:moveTo>
                    <a:pt x="0" y="96075"/>
                  </a:moveTo>
                  <a:lnTo>
                    <a:pt x="0" y="0"/>
                  </a:lnTo>
                  <a:lnTo>
                    <a:pt x="12192" y="0"/>
                  </a:lnTo>
                  <a:lnTo>
                    <a:pt x="12192" y="42164"/>
                  </a:lnTo>
                  <a:lnTo>
                    <a:pt x="12637" y="42164"/>
                  </a:lnTo>
                  <a:lnTo>
                    <a:pt x="46165" y="0"/>
                  </a:lnTo>
                  <a:lnTo>
                    <a:pt x="59944" y="0"/>
                  </a:lnTo>
                  <a:lnTo>
                    <a:pt x="25083" y="43371"/>
                  </a:lnTo>
                  <a:lnTo>
                    <a:pt x="61976" y="96075"/>
                  </a:lnTo>
                  <a:lnTo>
                    <a:pt x="46292" y="96075"/>
                  </a:lnTo>
                  <a:lnTo>
                    <a:pt x="12637" y="45847"/>
                  </a:lnTo>
                  <a:lnTo>
                    <a:pt x="12192" y="45847"/>
                  </a:lnTo>
                  <a:lnTo>
                    <a:pt x="12192" y="96075"/>
                  </a:lnTo>
                  <a:lnTo>
                    <a:pt x="0" y="96075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7" name="Volný tvar: obrazec 26">
              <a:extLst>
                <a:ext uri="{FF2B5EF4-FFF2-40B4-BE49-F238E27FC236}">
                  <a16:creationId xmlns:a16="http://schemas.microsoft.com/office/drawing/2014/main" id="{FE500FD9-E548-47C9-B1CA-EE4FE1EA6F35}"/>
                </a:ext>
              </a:extLst>
            </p:cNvPr>
            <p:cNvSpPr/>
            <p:nvPr/>
          </p:nvSpPr>
          <p:spPr>
            <a:xfrm>
              <a:off x="2552319" y="1553019"/>
              <a:ext cx="50228" cy="120967"/>
            </a:xfrm>
            <a:custGeom>
              <a:avLst/>
              <a:gdLst>
                <a:gd name="connsiteX0" fmla="*/ 44514 w 50228"/>
                <a:gd name="connsiteY0" fmla="*/ 0 h 120967"/>
                <a:gd name="connsiteX1" fmla="*/ 27876 w 50228"/>
                <a:gd name="connsiteY1" fmla="*/ 14160 h 120967"/>
                <a:gd name="connsiteX2" fmla="*/ 18224 w 50228"/>
                <a:gd name="connsiteY2" fmla="*/ 14160 h 120967"/>
                <a:gd name="connsiteX3" fmla="*/ 29020 w 50228"/>
                <a:gd name="connsiteY3" fmla="*/ 0 h 120967"/>
                <a:gd name="connsiteX4" fmla="*/ 44514 w 50228"/>
                <a:gd name="connsiteY4" fmla="*/ 0 h 120967"/>
                <a:gd name="connsiteX5" fmla="*/ 0 w 50228"/>
                <a:gd name="connsiteY5" fmla="*/ 120967 h 120967"/>
                <a:gd name="connsiteX6" fmla="*/ 0 w 50228"/>
                <a:gd name="connsiteY6" fmla="*/ 24892 h 120967"/>
                <a:gd name="connsiteX7" fmla="*/ 49467 w 50228"/>
                <a:gd name="connsiteY7" fmla="*/ 24892 h 120967"/>
                <a:gd name="connsiteX8" fmla="*/ 49467 w 50228"/>
                <a:gd name="connsiteY8" fmla="*/ 35560 h 120967"/>
                <a:gd name="connsiteX9" fmla="*/ 12255 w 50228"/>
                <a:gd name="connsiteY9" fmla="*/ 35560 h 120967"/>
                <a:gd name="connsiteX10" fmla="*/ 12255 w 50228"/>
                <a:gd name="connsiteY10" fmla="*/ 66421 h 120967"/>
                <a:gd name="connsiteX11" fmla="*/ 46799 w 50228"/>
                <a:gd name="connsiteY11" fmla="*/ 66421 h 120967"/>
                <a:gd name="connsiteX12" fmla="*/ 46799 w 50228"/>
                <a:gd name="connsiteY12" fmla="*/ 77026 h 120967"/>
                <a:gd name="connsiteX13" fmla="*/ 12255 w 50228"/>
                <a:gd name="connsiteY13" fmla="*/ 77026 h 120967"/>
                <a:gd name="connsiteX14" fmla="*/ 12255 w 50228"/>
                <a:gd name="connsiteY14" fmla="*/ 110236 h 120967"/>
                <a:gd name="connsiteX15" fmla="*/ 50229 w 50228"/>
                <a:gd name="connsiteY15" fmla="*/ 110236 h 120967"/>
                <a:gd name="connsiteX16" fmla="*/ 50229 w 50228"/>
                <a:gd name="connsiteY16" fmla="*/ 120904 h 120967"/>
                <a:gd name="connsiteX17" fmla="*/ 0 w 50228"/>
                <a:gd name="connsiteY17" fmla="*/ 120904 h 1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228" h="120967">
                  <a:moveTo>
                    <a:pt x="44514" y="0"/>
                  </a:moveTo>
                  <a:lnTo>
                    <a:pt x="27876" y="14160"/>
                  </a:lnTo>
                  <a:lnTo>
                    <a:pt x="18224" y="14160"/>
                  </a:lnTo>
                  <a:lnTo>
                    <a:pt x="29020" y="0"/>
                  </a:lnTo>
                  <a:lnTo>
                    <a:pt x="44514" y="0"/>
                  </a:lnTo>
                  <a:moveTo>
                    <a:pt x="0" y="120967"/>
                  </a:moveTo>
                  <a:lnTo>
                    <a:pt x="0" y="24892"/>
                  </a:lnTo>
                  <a:lnTo>
                    <a:pt x="49467" y="24892"/>
                  </a:lnTo>
                  <a:lnTo>
                    <a:pt x="49467" y="35560"/>
                  </a:lnTo>
                  <a:lnTo>
                    <a:pt x="12255" y="35560"/>
                  </a:lnTo>
                  <a:lnTo>
                    <a:pt x="12255" y="66421"/>
                  </a:lnTo>
                  <a:lnTo>
                    <a:pt x="46799" y="66421"/>
                  </a:lnTo>
                  <a:lnTo>
                    <a:pt x="46799" y="77026"/>
                  </a:lnTo>
                  <a:lnTo>
                    <a:pt x="12255" y="77026"/>
                  </a:lnTo>
                  <a:lnTo>
                    <a:pt x="12255" y="110236"/>
                  </a:lnTo>
                  <a:lnTo>
                    <a:pt x="50229" y="110236"/>
                  </a:lnTo>
                  <a:lnTo>
                    <a:pt x="50229" y="120904"/>
                  </a:lnTo>
                  <a:lnTo>
                    <a:pt x="0" y="120904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8" name="Volný tvar: obrazec 27">
              <a:extLst>
                <a:ext uri="{FF2B5EF4-FFF2-40B4-BE49-F238E27FC236}">
                  <a16:creationId xmlns:a16="http://schemas.microsoft.com/office/drawing/2014/main" id="{C80E7297-B5B7-45AC-82F6-C3895E164F3F}"/>
                </a:ext>
              </a:extLst>
            </p:cNvPr>
            <p:cNvSpPr/>
            <p:nvPr/>
          </p:nvSpPr>
          <p:spPr>
            <a:xfrm>
              <a:off x="1665541" y="1728597"/>
              <a:ext cx="57476" cy="100012"/>
            </a:xfrm>
            <a:custGeom>
              <a:avLst/>
              <a:gdLst>
                <a:gd name="connsiteX0" fmla="*/ 43370 w 57476"/>
                <a:gd name="connsiteY0" fmla="*/ 28448 h 100012"/>
                <a:gd name="connsiteX1" fmla="*/ 40576 w 57476"/>
                <a:gd name="connsiteY1" fmla="*/ 14478 h 100012"/>
                <a:gd name="connsiteX2" fmla="*/ 29782 w 57476"/>
                <a:gd name="connsiteY2" fmla="*/ 10351 h 100012"/>
                <a:gd name="connsiteX3" fmla="*/ 15304 w 57476"/>
                <a:gd name="connsiteY3" fmla="*/ 17843 h 100012"/>
                <a:gd name="connsiteX4" fmla="*/ 12510 w 57476"/>
                <a:gd name="connsiteY4" fmla="*/ 37783 h 100012"/>
                <a:gd name="connsiteX5" fmla="*/ 12510 w 57476"/>
                <a:gd name="connsiteY5" fmla="*/ 63436 h 100012"/>
                <a:gd name="connsiteX6" fmla="*/ 29654 w 57476"/>
                <a:gd name="connsiteY6" fmla="*/ 89789 h 100012"/>
                <a:gd name="connsiteX7" fmla="*/ 44831 w 57476"/>
                <a:gd name="connsiteY7" fmla="*/ 69660 h 100012"/>
                <a:gd name="connsiteX8" fmla="*/ 57467 w 57476"/>
                <a:gd name="connsiteY8" fmla="*/ 69660 h 100012"/>
                <a:gd name="connsiteX9" fmla="*/ 30289 w 57476"/>
                <a:gd name="connsiteY9" fmla="*/ 100013 h 100012"/>
                <a:gd name="connsiteX10" fmla="*/ 0 w 57476"/>
                <a:gd name="connsiteY10" fmla="*/ 62039 h 100012"/>
                <a:gd name="connsiteX11" fmla="*/ 0 w 57476"/>
                <a:gd name="connsiteY11" fmla="*/ 34861 h 100012"/>
                <a:gd name="connsiteX12" fmla="*/ 30861 w 57476"/>
                <a:gd name="connsiteY12" fmla="*/ 0 h 100012"/>
                <a:gd name="connsiteX13" fmla="*/ 56007 w 57476"/>
                <a:gd name="connsiteY13" fmla="*/ 28448 h 100012"/>
                <a:gd name="connsiteX14" fmla="*/ 43370 w 57476"/>
                <a:gd name="connsiteY14" fmla="*/ 28448 h 10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476" h="100012">
                  <a:moveTo>
                    <a:pt x="43370" y="28448"/>
                  </a:moveTo>
                  <a:cubicBezTo>
                    <a:pt x="43498" y="22987"/>
                    <a:pt x="43053" y="17526"/>
                    <a:pt x="40576" y="14478"/>
                  </a:cubicBezTo>
                  <a:cubicBezTo>
                    <a:pt x="38036" y="11430"/>
                    <a:pt x="32258" y="10351"/>
                    <a:pt x="29782" y="10351"/>
                  </a:cubicBezTo>
                  <a:cubicBezTo>
                    <a:pt x="19621" y="10351"/>
                    <a:pt x="15748" y="16510"/>
                    <a:pt x="15304" y="17843"/>
                  </a:cubicBezTo>
                  <a:cubicBezTo>
                    <a:pt x="14859" y="18860"/>
                    <a:pt x="12510" y="21273"/>
                    <a:pt x="12510" y="37783"/>
                  </a:cubicBezTo>
                  <a:lnTo>
                    <a:pt x="12510" y="63436"/>
                  </a:lnTo>
                  <a:cubicBezTo>
                    <a:pt x="12510" y="86995"/>
                    <a:pt x="20129" y="89789"/>
                    <a:pt x="29654" y="89789"/>
                  </a:cubicBezTo>
                  <a:cubicBezTo>
                    <a:pt x="33274" y="89789"/>
                    <a:pt x="44704" y="88455"/>
                    <a:pt x="44831" y="69660"/>
                  </a:cubicBezTo>
                  <a:lnTo>
                    <a:pt x="57467" y="69660"/>
                  </a:lnTo>
                  <a:cubicBezTo>
                    <a:pt x="57976" y="100013"/>
                    <a:pt x="36639" y="100013"/>
                    <a:pt x="30289" y="100013"/>
                  </a:cubicBezTo>
                  <a:cubicBezTo>
                    <a:pt x="18351" y="100013"/>
                    <a:pt x="0" y="99251"/>
                    <a:pt x="0" y="62039"/>
                  </a:cubicBezTo>
                  <a:lnTo>
                    <a:pt x="0" y="34861"/>
                  </a:lnTo>
                  <a:cubicBezTo>
                    <a:pt x="0" y="7747"/>
                    <a:pt x="12001" y="0"/>
                    <a:pt x="30861" y="0"/>
                  </a:cubicBezTo>
                  <a:cubicBezTo>
                    <a:pt x="49911" y="0"/>
                    <a:pt x="57213" y="9842"/>
                    <a:pt x="56007" y="28448"/>
                  </a:cubicBezTo>
                  <a:lnTo>
                    <a:pt x="43370" y="28448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55FC1D95-5976-424B-AFF7-A70241D11B06}"/>
                </a:ext>
              </a:extLst>
            </p:cNvPr>
            <p:cNvSpPr/>
            <p:nvPr/>
          </p:nvSpPr>
          <p:spPr>
            <a:xfrm>
              <a:off x="1742757" y="1730565"/>
              <a:ext cx="50291" cy="96011"/>
            </a:xfrm>
            <a:custGeom>
              <a:avLst/>
              <a:gdLst>
                <a:gd name="connsiteX0" fmla="*/ 0 w 50291"/>
                <a:gd name="connsiteY0" fmla="*/ 96012 h 96011"/>
                <a:gd name="connsiteX1" fmla="*/ 0 w 50291"/>
                <a:gd name="connsiteY1" fmla="*/ 0 h 96011"/>
                <a:gd name="connsiteX2" fmla="*/ 49403 w 50291"/>
                <a:gd name="connsiteY2" fmla="*/ 0 h 96011"/>
                <a:gd name="connsiteX3" fmla="*/ 49403 w 50291"/>
                <a:gd name="connsiteY3" fmla="*/ 10668 h 96011"/>
                <a:gd name="connsiteX4" fmla="*/ 12255 w 50291"/>
                <a:gd name="connsiteY4" fmla="*/ 10668 h 96011"/>
                <a:gd name="connsiteX5" fmla="*/ 12255 w 50291"/>
                <a:gd name="connsiteY5" fmla="*/ 41529 h 96011"/>
                <a:gd name="connsiteX6" fmla="*/ 46799 w 50291"/>
                <a:gd name="connsiteY6" fmla="*/ 41529 h 96011"/>
                <a:gd name="connsiteX7" fmla="*/ 46799 w 50291"/>
                <a:gd name="connsiteY7" fmla="*/ 52133 h 96011"/>
                <a:gd name="connsiteX8" fmla="*/ 12255 w 50291"/>
                <a:gd name="connsiteY8" fmla="*/ 52133 h 96011"/>
                <a:gd name="connsiteX9" fmla="*/ 12255 w 50291"/>
                <a:gd name="connsiteY9" fmla="*/ 85408 h 96011"/>
                <a:gd name="connsiteX10" fmla="*/ 50292 w 50291"/>
                <a:gd name="connsiteY10" fmla="*/ 85408 h 96011"/>
                <a:gd name="connsiteX11" fmla="*/ 50292 w 50291"/>
                <a:gd name="connsiteY11" fmla="*/ 96012 h 96011"/>
                <a:gd name="connsiteX12" fmla="*/ 0 w 50291"/>
                <a:gd name="connsiteY12" fmla="*/ 96012 h 9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291" h="96011">
                  <a:moveTo>
                    <a:pt x="0" y="96012"/>
                  </a:moveTo>
                  <a:lnTo>
                    <a:pt x="0" y="0"/>
                  </a:lnTo>
                  <a:lnTo>
                    <a:pt x="49403" y="0"/>
                  </a:lnTo>
                  <a:lnTo>
                    <a:pt x="49403" y="10668"/>
                  </a:lnTo>
                  <a:lnTo>
                    <a:pt x="12255" y="10668"/>
                  </a:lnTo>
                  <a:lnTo>
                    <a:pt x="12255" y="41529"/>
                  </a:lnTo>
                  <a:lnTo>
                    <a:pt x="46799" y="41529"/>
                  </a:lnTo>
                  <a:lnTo>
                    <a:pt x="46799" y="52133"/>
                  </a:lnTo>
                  <a:lnTo>
                    <a:pt x="12255" y="52133"/>
                  </a:lnTo>
                  <a:lnTo>
                    <a:pt x="12255" y="85408"/>
                  </a:lnTo>
                  <a:lnTo>
                    <a:pt x="50292" y="85408"/>
                  </a:lnTo>
                  <a:lnTo>
                    <a:pt x="50292" y="96012"/>
                  </a:lnTo>
                  <a:lnTo>
                    <a:pt x="0" y="96012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0" name="Volný tvar: obrazec 29">
              <a:extLst>
                <a:ext uri="{FF2B5EF4-FFF2-40B4-BE49-F238E27FC236}">
                  <a16:creationId xmlns:a16="http://schemas.microsoft.com/office/drawing/2014/main" id="{96C0010A-2236-4AEE-A53F-EF1F21AA6157}"/>
                </a:ext>
              </a:extLst>
            </p:cNvPr>
            <p:cNvSpPr/>
            <p:nvPr/>
          </p:nvSpPr>
          <p:spPr>
            <a:xfrm>
              <a:off x="1812480" y="1730565"/>
              <a:ext cx="65786" cy="96011"/>
            </a:xfrm>
            <a:custGeom>
              <a:avLst/>
              <a:gdLst>
                <a:gd name="connsiteX0" fmla="*/ 65786 w 65786"/>
                <a:gd name="connsiteY0" fmla="*/ 0 h 96011"/>
                <a:gd name="connsiteX1" fmla="*/ 65786 w 65786"/>
                <a:gd name="connsiteY1" fmla="*/ 96012 h 96011"/>
                <a:gd name="connsiteX2" fmla="*/ 49022 w 65786"/>
                <a:gd name="connsiteY2" fmla="*/ 96012 h 96011"/>
                <a:gd name="connsiteX3" fmla="*/ 11113 w 65786"/>
                <a:gd name="connsiteY3" fmla="*/ 12827 h 96011"/>
                <a:gd name="connsiteX4" fmla="*/ 10922 w 65786"/>
                <a:gd name="connsiteY4" fmla="*/ 12827 h 96011"/>
                <a:gd name="connsiteX5" fmla="*/ 10922 w 65786"/>
                <a:gd name="connsiteY5" fmla="*/ 96012 h 96011"/>
                <a:gd name="connsiteX6" fmla="*/ 0 w 65786"/>
                <a:gd name="connsiteY6" fmla="*/ 96012 h 96011"/>
                <a:gd name="connsiteX7" fmla="*/ 0 w 65786"/>
                <a:gd name="connsiteY7" fmla="*/ 0 h 96011"/>
                <a:gd name="connsiteX8" fmla="*/ 17272 w 65786"/>
                <a:gd name="connsiteY8" fmla="*/ 0 h 96011"/>
                <a:gd name="connsiteX9" fmla="*/ 54546 w 65786"/>
                <a:gd name="connsiteY9" fmla="*/ 82233 h 96011"/>
                <a:gd name="connsiteX10" fmla="*/ 54927 w 65786"/>
                <a:gd name="connsiteY10" fmla="*/ 82233 h 96011"/>
                <a:gd name="connsiteX11" fmla="*/ 54927 w 65786"/>
                <a:gd name="connsiteY11" fmla="*/ 0 h 96011"/>
                <a:gd name="connsiteX12" fmla="*/ 65786 w 65786"/>
                <a:gd name="connsiteY12" fmla="*/ 0 h 9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786" h="96011">
                  <a:moveTo>
                    <a:pt x="65786" y="0"/>
                  </a:moveTo>
                  <a:lnTo>
                    <a:pt x="65786" y="96012"/>
                  </a:lnTo>
                  <a:lnTo>
                    <a:pt x="49022" y="96012"/>
                  </a:lnTo>
                  <a:lnTo>
                    <a:pt x="11113" y="12827"/>
                  </a:lnTo>
                  <a:lnTo>
                    <a:pt x="10922" y="12827"/>
                  </a:lnTo>
                  <a:lnTo>
                    <a:pt x="10922" y="96012"/>
                  </a:lnTo>
                  <a:lnTo>
                    <a:pt x="0" y="96012"/>
                  </a:lnTo>
                  <a:lnTo>
                    <a:pt x="0" y="0"/>
                  </a:lnTo>
                  <a:lnTo>
                    <a:pt x="17272" y="0"/>
                  </a:lnTo>
                  <a:lnTo>
                    <a:pt x="54546" y="82233"/>
                  </a:lnTo>
                  <a:lnTo>
                    <a:pt x="54927" y="82233"/>
                  </a:lnTo>
                  <a:lnTo>
                    <a:pt x="54927" y="0"/>
                  </a:lnTo>
                  <a:lnTo>
                    <a:pt x="65786" y="0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1" name="Volný tvar: obrazec 30">
              <a:extLst>
                <a:ext uri="{FF2B5EF4-FFF2-40B4-BE49-F238E27FC236}">
                  <a16:creationId xmlns:a16="http://schemas.microsoft.com/office/drawing/2014/main" id="{02C3D328-60D8-463D-9919-60AE02C043F0}"/>
                </a:ext>
              </a:extLst>
            </p:cNvPr>
            <p:cNvSpPr/>
            <p:nvPr/>
          </p:nvSpPr>
          <p:spPr>
            <a:xfrm>
              <a:off x="1895919" y="1730565"/>
              <a:ext cx="62801" cy="96011"/>
            </a:xfrm>
            <a:custGeom>
              <a:avLst/>
              <a:gdLst>
                <a:gd name="connsiteX0" fmla="*/ 62801 w 62801"/>
                <a:gd name="connsiteY0" fmla="*/ 0 h 96011"/>
                <a:gd name="connsiteX1" fmla="*/ 62801 w 62801"/>
                <a:gd name="connsiteY1" fmla="*/ 10605 h 96011"/>
                <a:gd name="connsiteX2" fmla="*/ 37529 w 62801"/>
                <a:gd name="connsiteY2" fmla="*/ 10605 h 96011"/>
                <a:gd name="connsiteX3" fmla="*/ 37529 w 62801"/>
                <a:gd name="connsiteY3" fmla="*/ 96012 h 96011"/>
                <a:gd name="connsiteX4" fmla="*/ 25273 w 62801"/>
                <a:gd name="connsiteY4" fmla="*/ 96012 h 96011"/>
                <a:gd name="connsiteX5" fmla="*/ 25273 w 62801"/>
                <a:gd name="connsiteY5" fmla="*/ 10605 h 96011"/>
                <a:gd name="connsiteX6" fmla="*/ 0 w 62801"/>
                <a:gd name="connsiteY6" fmla="*/ 10605 h 96011"/>
                <a:gd name="connsiteX7" fmla="*/ 0 w 62801"/>
                <a:gd name="connsiteY7" fmla="*/ 0 h 96011"/>
                <a:gd name="connsiteX8" fmla="*/ 62801 w 62801"/>
                <a:gd name="connsiteY8" fmla="*/ 0 h 9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01" h="96011">
                  <a:moveTo>
                    <a:pt x="62801" y="0"/>
                  </a:moveTo>
                  <a:lnTo>
                    <a:pt x="62801" y="10605"/>
                  </a:lnTo>
                  <a:lnTo>
                    <a:pt x="37529" y="10605"/>
                  </a:lnTo>
                  <a:lnTo>
                    <a:pt x="37529" y="96012"/>
                  </a:lnTo>
                  <a:lnTo>
                    <a:pt x="25273" y="96012"/>
                  </a:lnTo>
                  <a:lnTo>
                    <a:pt x="25273" y="10605"/>
                  </a:lnTo>
                  <a:lnTo>
                    <a:pt x="0" y="10605"/>
                  </a:lnTo>
                  <a:lnTo>
                    <a:pt x="0" y="0"/>
                  </a:lnTo>
                  <a:lnTo>
                    <a:pt x="62801" y="0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2" name="Volný tvar: obrazec 31">
              <a:extLst>
                <a:ext uri="{FF2B5EF4-FFF2-40B4-BE49-F238E27FC236}">
                  <a16:creationId xmlns:a16="http://schemas.microsoft.com/office/drawing/2014/main" id="{FC254CA9-04B5-4880-BD9D-B2F39230BC46}"/>
                </a:ext>
              </a:extLst>
            </p:cNvPr>
            <p:cNvSpPr/>
            <p:nvPr/>
          </p:nvSpPr>
          <p:spPr>
            <a:xfrm>
              <a:off x="1975992" y="1730565"/>
              <a:ext cx="57530" cy="96075"/>
            </a:xfrm>
            <a:custGeom>
              <a:avLst/>
              <a:gdLst>
                <a:gd name="connsiteX0" fmla="*/ 12192 w 57530"/>
                <a:gd name="connsiteY0" fmla="*/ 41211 h 96075"/>
                <a:gd name="connsiteX1" fmla="*/ 30607 w 57530"/>
                <a:gd name="connsiteY1" fmla="*/ 41211 h 96075"/>
                <a:gd name="connsiteX2" fmla="*/ 43624 w 57530"/>
                <a:gd name="connsiteY2" fmla="*/ 25273 h 96075"/>
                <a:gd name="connsiteX3" fmla="*/ 30798 w 57530"/>
                <a:gd name="connsiteY3" fmla="*/ 10605 h 96075"/>
                <a:gd name="connsiteX4" fmla="*/ 12255 w 57530"/>
                <a:gd name="connsiteY4" fmla="*/ 10605 h 96075"/>
                <a:gd name="connsiteX5" fmla="*/ 12255 w 57530"/>
                <a:gd name="connsiteY5" fmla="*/ 41211 h 96075"/>
                <a:gd name="connsiteX6" fmla="*/ 12192 w 57530"/>
                <a:gd name="connsiteY6" fmla="*/ 51880 h 96075"/>
                <a:gd name="connsiteX7" fmla="*/ 12192 w 57530"/>
                <a:gd name="connsiteY7" fmla="*/ 96012 h 96075"/>
                <a:gd name="connsiteX8" fmla="*/ 0 w 57530"/>
                <a:gd name="connsiteY8" fmla="*/ 96012 h 96075"/>
                <a:gd name="connsiteX9" fmla="*/ 0 w 57530"/>
                <a:gd name="connsiteY9" fmla="*/ 0 h 96075"/>
                <a:gd name="connsiteX10" fmla="*/ 33084 w 57530"/>
                <a:gd name="connsiteY10" fmla="*/ 0 h 96075"/>
                <a:gd name="connsiteX11" fmla="*/ 56071 w 57530"/>
                <a:gd name="connsiteY11" fmla="*/ 23939 h 96075"/>
                <a:gd name="connsiteX12" fmla="*/ 38545 w 57530"/>
                <a:gd name="connsiteY12" fmla="*/ 45911 h 96075"/>
                <a:gd name="connsiteX13" fmla="*/ 38545 w 57530"/>
                <a:gd name="connsiteY13" fmla="*/ 46164 h 96075"/>
                <a:gd name="connsiteX14" fmla="*/ 54165 w 57530"/>
                <a:gd name="connsiteY14" fmla="*/ 70930 h 96075"/>
                <a:gd name="connsiteX15" fmla="*/ 57531 w 57530"/>
                <a:gd name="connsiteY15" fmla="*/ 96076 h 96075"/>
                <a:gd name="connsiteX16" fmla="*/ 44704 w 57530"/>
                <a:gd name="connsiteY16" fmla="*/ 96076 h 96075"/>
                <a:gd name="connsiteX17" fmla="*/ 41021 w 57530"/>
                <a:gd name="connsiteY17" fmla="*/ 64199 h 96075"/>
                <a:gd name="connsiteX18" fmla="*/ 26480 w 57530"/>
                <a:gd name="connsiteY18" fmla="*/ 51943 h 96075"/>
                <a:gd name="connsiteX19" fmla="*/ 12192 w 57530"/>
                <a:gd name="connsiteY19" fmla="*/ 51943 h 9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7530" h="96075">
                  <a:moveTo>
                    <a:pt x="12192" y="41211"/>
                  </a:moveTo>
                  <a:lnTo>
                    <a:pt x="30607" y="41211"/>
                  </a:lnTo>
                  <a:cubicBezTo>
                    <a:pt x="39434" y="41211"/>
                    <a:pt x="43624" y="33655"/>
                    <a:pt x="43624" y="25273"/>
                  </a:cubicBezTo>
                  <a:cubicBezTo>
                    <a:pt x="43624" y="18288"/>
                    <a:pt x="40068" y="10605"/>
                    <a:pt x="30798" y="10605"/>
                  </a:cubicBezTo>
                  <a:lnTo>
                    <a:pt x="12255" y="10605"/>
                  </a:lnTo>
                  <a:lnTo>
                    <a:pt x="12255" y="41211"/>
                  </a:lnTo>
                  <a:moveTo>
                    <a:pt x="12192" y="51880"/>
                  </a:moveTo>
                  <a:lnTo>
                    <a:pt x="12192" y="96012"/>
                  </a:lnTo>
                  <a:lnTo>
                    <a:pt x="0" y="96012"/>
                  </a:lnTo>
                  <a:lnTo>
                    <a:pt x="0" y="0"/>
                  </a:lnTo>
                  <a:lnTo>
                    <a:pt x="33084" y="0"/>
                  </a:lnTo>
                  <a:cubicBezTo>
                    <a:pt x="50102" y="0"/>
                    <a:pt x="56071" y="11938"/>
                    <a:pt x="56071" y="23939"/>
                  </a:cubicBezTo>
                  <a:cubicBezTo>
                    <a:pt x="56071" y="35242"/>
                    <a:pt x="49784" y="43879"/>
                    <a:pt x="38545" y="45911"/>
                  </a:cubicBezTo>
                  <a:lnTo>
                    <a:pt x="38545" y="46164"/>
                  </a:lnTo>
                  <a:cubicBezTo>
                    <a:pt x="49593" y="47942"/>
                    <a:pt x="53530" y="51626"/>
                    <a:pt x="54165" y="70930"/>
                  </a:cubicBezTo>
                  <a:cubicBezTo>
                    <a:pt x="54293" y="75057"/>
                    <a:pt x="55690" y="90107"/>
                    <a:pt x="57531" y="96076"/>
                  </a:cubicBezTo>
                  <a:lnTo>
                    <a:pt x="44704" y="96076"/>
                  </a:lnTo>
                  <a:cubicBezTo>
                    <a:pt x="41339" y="89471"/>
                    <a:pt x="42037" y="76962"/>
                    <a:pt x="41021" y="64199"/>
                  </a:cubicBezTo>
                  <a:cubicBezTo>
                    <a:pt x="40005" y="52451"/>
                    <a:pt x="30671" y="51943"/>
                    <a:pt x="26480" y="51943"/>
                  </a:cubicBezTo>
                  <a:lnTo>
                    <a:pt x="12192" y="51943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3" name="Volný tvar: obrazec 32">
              <a:extLst>
                <a:ext uri="{FF2B5EF4-FFF2-40B4-BE49-F238E27FC236}">
                  <a16:creationId xmlns:a16="http://schemas.microsoft.com/office/drawing/2014/main" id="{DE3ED5FD-2AF6-42E5-9792-99E68F3BC071}"/>
                </a:ext>
              </a:extLst>
            </p:cNvPr>
            <p:cNvSpPr/>
            <p:nvPr/>
          </p:nvSpPr>
          <p:spPr>
            <a:xfrm>
              <a:off x="2051939" y="1730565"/>
              <a:ext cx="60451" cy="97980"/>
            </a:xfrm>
            <a:custGeom>
              <a:avLst/>
              <a:gdLst>
                <a:gd name="connsiteX0" fmla="*/ 0 w 60451"/>
                <a:gd name="connsiteY0" fmla="*/ 0 h 97980"/>
                <a:gd name="connsiteX1" fmla="*/ 12255 w 60451"/>
                <a:gd name="connsiteY1" fmla="*/ 0 h 97980"/>
                <a:gd name="connsiteX2" fmla="*/ 12255 w 60451"/>
                <a:gd name="connsiteY2" fmla="*/ 61468 h 97980"/>
                <a:gd name="connsiteX3" fmla="*/ 30226 w 60451"/>
                <a:gd name="connsiteY3" fmla="*/ 87820 h 97980"/>
                <a:gd name="connsiteX4" fmla="*/ 48196 w 60451"/>
                <a:gd name="connsiteY4" fmla="*/ 61468 h 97980"/>
                <a:gd name="connsiteX5" fmla="*/ 48196 w 60451"/>
                <a:gd name="connsiteY5" fmla="*/ 0 h 97980"/>
                <a:gd name="connsiteX6" fmla="*/ 60452 w 60451"/>
                <a:gd name="connsiteY6" fmla="*/ 0 h 97980"/>
                <a:gd name="connsiteX7" fmla="*/ 60452 w 60451"/>
                <a:gd name="connsiteY7" fmla="*/ 60960 h 97980"/>
                <a:gd name="connsiteX8" fmla="*/ 30226 w 60451"/>
                <a:gd name="connsiteY8" fmla="*/ 97980 h 97980"/>
                <a:gd name="connsiteX9" fmla="*/ 63 w 60451"/>
                <a:gd name="connsiteY9" fmla="*/ 60960 h 97980"/>
                <a:gd name="connsiteX10" fmla="*/ 63 w 60451"/>
                <a:gd name="connsiteY10" fmla="*/ 0 h 97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451" h="97980">
                  <a:moveTo>
                    <a:pt x="0" y="0"/>
                  </a:moveTo>
                  <a:lnTo>
                    <a:pt x="12255" y="0"/>
                  </a:lnTo>
                  <a:lnTo>
                    <a:pt x="12255" y="61468"/>
                  </a:lnTo>
                  <a:cubicBezTo>
                    <a:pt x="12255" y="82423"/>
                    <a:pt x="18669" y="87820"/>
                    <a:pt x="30226" y="87820"/>
                  </a:cubicBezTo>
                  <a:cubicBezTo>
                    <a:pt x="41783" y="87820"/>
                    <a:pt x="48196" y="82423"/>
                    <a:pt x="48196" y="61468"/>
                  </a:cubicBezTo>
                  <a:lnTo>
                    <a:pt x="48196" y="0"/>
                  </a:lnTo>
                  <a:lnTo>
                    <a:pt x="60452" y="0"/>
                  </a:lnTo>
                  <a:lnTo>
                    <a:pt x="60452" y="60960"/>
                  </a:lnTo>
                  <a:cubicBezTo>
                    <a:pt x="60452" y="87503"/>
                    <a:pt x="50609" y="97980"/>
                    <a:pt x="30226" y="97980"/>
                  </a:cubicBezTo>
                  <a:cubicBezTo>
                    <a:pt x="9969" y="97980"/>
                    <a:pt x="63" y="87503"/>
                    <a:pt x="63" y="60960"/>
                  </a:cubicBezTo>
                  <a:lnTo>
                    <a:pt x="63" y="0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4" name="Volný tvar: obrazec 33">
              <a:extLst>
                <a:ext uri="{FF2B5EF4-FFF2-40B4-BE49-F238E27FC236}">
                  <a16:creationId xmlns:a16="http://schemas.microsoft.com/office/drawing/2014/main" id="{8C75B274-C8AC-47CD-A51E-DD326276DADB}"/>
                </a:ext>
              </a:extLst>
            </p:cNvPr>
            <p:cNvSpPr/>
            <p:nvPr/>
          </p:nvSpPr>
          <p:spPr>
            <a:xfrm>
              <a:off x="2134742" y="1730565"/>
              <a:ext cx="88963" cy="96011"/>
            </a:xfrm>
            <a:custGeom>
              <a:avLst/>
              <a:gdLst>
                <a:gd name="connsiteX0" fmla="*/ 11367 w 88963"/>
                <a:gd name="connsiteY0" fmla="*/ 96012 h 96011"/>
                <a:gd name="connsiteX1" fmla="*/ 0 w 88963"/>
                <a:gd name="connsiteY1" fmla="*/ 96012 h 96011"/>
                <a:gd name="connsiteX2" fmla="*/ 0 w 88963"/>
                <a:gd name="connsiteY2" fmla="*/ 0 h 96011"/>
                <a:gd name="connsiteX3" fmla="*/ 19812 w 88963"/>
                <a:gd name="connsiteY3" fmla="*/ 0 h 96011"/>
                <a:gd name="connsiteX4" fmla="*/ 43942 w 88963"/>
                <a:gd name="connsiteY4" fmla="*/ 80645 h 96011"/>
                <a:gd name="connsiteX5" fmla="*/ 44260 w 88963"/>
                <a:gd name="connsiteY5" fmla="*/ 80645 h 96011"/>
                <a:gd name="connsiteX6" fmla="*/ 68707 w 88963"/>
                <a:gd name="connsiteY6" fmla="*/ 0 h 96011"/>
                <a:gd name="connsiteX7" fmla="*/ 88964 w 88963"/>
                <a:gd name="connsiteY7" fmla="*/ 0 h 96011"/>
                <a:gd name="connsiteX8" fmla="*/ 88964 w 88963"/>
                <a:gd name="connsiteY8" fmla="*/ 96012 h 96011"/>
                <a:gd name="connsiteX9" fmla="*/ 76645 w 88963"/>
                <a:gd name="connsiteY9" fmla="*/ 96012 h 96011"/>
                <a:gd name="connsiteX10" fmla="*/ 76645 w 88963"/>
                <a:gd name="connsiteY10" fmla="*/ 10668 h 96011"/>
                <a:gd name="connsiteX11" fmla="*/ 76390 w 88963"/>
                <a:gd name="connsiteY11" fmla="*/ 10668 h 96011"/>
                <a:gd name="connsiteX12" fmla="*/ 49593 w 88963"/>
                <a:gd name="connsiteY12" fmla="*/ 96012 h 96011"/>
                <a:gd name="connsiteX13" fmla="*/ 38037 w 88963"/>
                <a:gd name="connsiteY13" fmla="*/ 96012 h 96011"/>
                <a:gd name="connsiteX14" fmla="*/ 11621 w 88963"/>
                <a:gd name="connsiteY14" fmla="*/ 10668 h 96011"/>
                <a:gd name="connsiteX15" fmla="*/ 11367 w 88963"/>
                <a:gd name="connsiteY15" fmla="*/ 10668 h 96011"/>
                <a:gd name="connsiteX16" fmla="*/ 11367 w 88963"/>
                <a:gd name="connsiteY16" fmla="*/ 96012 h 9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8963" h="96011">
                  <a:moveTo>
                    <a:pt x="11367" y="96012"/>
                  </a:moveTo>
                  <a:lnTo>
                    <a:pt x="0" y="96012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43942" y="80645"/>
                  </a:lnTo>
                  <a:lnTo>
                    <a:pt x="44260" y="80645"/>
                  </a:lnTo>
                  <a:lnTo>
                    <a:pt x="68707" y="0"/>
                  </a:lnTo>
                  <a:lnTo>
                    <a:pt x="88964" y="0"/>
                  </a:lnTo>
                  <a:lnTo>
                    <a:pt x="88964" y="96012"/>
                  </a:lnTo>
                  <a:lnTo>
                    <a:pt x="76645" y="96012"/>
                  </a:lnTo>
                  <a:lnTo>
                    <a:pt x="76645" y="10668"/>
                  </a:lnTo>
                  <a:lnTo>
                    <a:pt x="76390" y="10668"/>
                  </a:lnTo>
                  <a:lnTo>
                    <a:pt x="49593" y="96012"/>
                  </a:lnTo>
                  <a:lnTo>
                    <a:pt x="38037" y="96012"/>
                  </a:lnTo>
                  <a:lnTo>
                    <a:pt x="11621" y="10668"/>
                  </a:lnTo>
                  <a:lnTo>
                    <a:pt x="11367" y="10668"/>
                  </a:lnTo>
                  <a:lnTo>
                    <a:pt x="11367" y="96012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5" name="Volný tvar: obrazec 34">
              <a:extLst>
                <a:ext uri="{FF2B5EF4-FFF2-40B4-BE49-F238E27FC236}">
                  <a16:creationId xmlns:a16="http://schemas.microsoft.com/office/drawing/2014/main" id="{299403FB-4ED9-41A6-9E4B-EE3B6C2FE0A7}"/>
                </a:ext>
              </a:extLst>
            </p:cNvPr>
            <p:cNvSpPr/>
            <p:nvPr/>
          </p:nvSpPr>
          <p:spPr>
            <a:xfrm>
              <a:off x="2272919" y="1730565"/>
              <a:ext cx="77216" cy="96011"/>
            </a:xfrm>
            <a:custGeom>
              <a:avLst/>
              <a:gdLst>
                <a:gd name="connsiteX0" fmla="*/ 37846 w 77216"/>
                <a:gd name="connsiteY0" fmla="*/ 11303 h 96011"/>
                <a:gd name="connsiteX1" fmla="*/ 37592 w 77216"/>
                <a:gd name="connsiteY1" fmla="*/ 11303 h 96011"/>
                <a:gd name="connsiteX2" fmla="*/ 22542 w 77216"/>
                <a:gd name="connsiteY2" fmla="*/ 62548 h 96011"/>
                <a:gd name="connsiteX3" fmla="*/ 53276 w 77216"/>
                <a:gd name="connsiteY3" fmla="*/ 62548 h 96011"/>
                <a:gd name="connsiteX4" fmla="*/ 37846 w 77216"/>
                <a:gd name="connsiteY4" fmla="*/ 11303 h 96011"/>
                <a:gd name="connsiteX5" fmla="*/ 30353 w 77216"/>
                <a:gd name="connsiteY5" fmla="*/ 0 h 96011"/>
                <a:gd name="connsiteX6" fmla="*/ 45911 w 77216"/>
                <a:gd name="connsiteY6" fmla="*/ 0 h 96011"/>
                <a:gd name="connsiteX7" fmla="*/ 77216 w 77216"/>
                <a:gd name="connsiteY7" fmla="*/ 96012 h 96011"/>
                <a:gd name="connsiteX8" fmla="*/ 63500 w 77216"/>
                <a:gd name="connsiteY8" fmla="*/ 96012 h 96011"/>
                <a:gd name="connsiteX9" fmla="*/ 56642 w 77216"/>
                <a:gd name="connsiteY9" fmla="*/ 73152 h 96011"/>
                <a:gd name="connsiteX10" fmla="*/ 19558 w 77216"/>
                <a:gd name="connsiteY10" fmla="*/ 73152 h 96011"/>
                <a:gd name="connsiteX11" fmla="*/ 12319 w 77216"/>
                <a:gd name="connsiteY11" fmla="*/ 96012 h 96011"/>
                <a:gd name="connsiteX12" fmla="*/ 0 w 77216"/>
                <a:gd name="connsiteY12" fmla="*/ 96012 h 96011"/>
                <a:gd name="connsiteX13" fmla="*/ 30353 w 77216"/>
                <a:gd name="connsiteY13" fmla="*/ 0 h 9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216" h="96011">
                  <a:moveTo>
                    <a:pt x="37846" y="11303"/>
                  </a:moveTo>
                  <a:lnTo>
                    <a:pt x="37592" y="11303"/>
                  </a:lnTo>
                  <a:lnTo>
                    <a:pt x="22542" y="62548"/>
                  </a:lnTo>
                  <a:lnTo>
                    <a:pt x="53276" y="62548"/>
                  </a:lnTo>
                  <a:lnTo>
                    <a:pt x="37846" y="11303"/>
                  </a:lnTo>
                  <a:moveTo>
                    <a:pt x="30353" y="0"/>
                  </a:moveTo>
                  <a:lnTo>
                    <a:pt x="45911" y="0"/>
                  </a:lnTo>
                  <a:lnTo>
                    <a:pt x="77216" y="96012"/>
                  </a:lnTo>
                  <a:lnTo>
                    <a:pt x="63500" y="96012"/>
                  </a:lnTo>
                  <a:lnTo>
                    <a:pt x="56642" y="73152"/>
                  </a:lnTo>
                  <a:lnTo>
                    <a:pt x="19558" y="73152"/>
                  </a:lnTo>
                  <a:lnTo>
                    <a:pt x="12319" y="96012"/>
                  </a:lnTo>
                  <a:lnTo>
                    <a:pt x="0" y="96012"/>
                  </a:lnTo>
                  <a:lnTo>
                    <a:pt x="30353" y="0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6" name="Volný tvar: obrazec 35">
              <a:extLst>
                <a:ext uri="{FF2B5EF4-FFF2-40B4-BE49-F238E27FC236}">
                  <a16:creationId xmlns:a16="http://schemas.microsoft.com/office/drawing/2014/main" id="{0E05DE3E-C350-41C1-9FF3-4012A8056DE3}"/>
                </a:ext>
              </a:extLst>
            </p:cNvPr>
            <p:cNvSpPr/>
            <p:nvPr/>
          </p:nvSpPr>
          <p:spPr>
            <a:xfrm>
              <a:off x="2349563" y="1730565"/>
              <a:ext cx="70548" cy="96011"/>
            </a:xfrm>
            <a:custGeom>
              <a:avLst/>
              <a:gdLst>
                <a:gd name="connsiteX0" fmla="*/ 42418 w 70548"/>
                <a:gd name="connsiteY0" fmla="*/ 96012 h 96011"/>
                <a:gd name="connsiteX1" fmla="*/ 27813 w 70548"/>
                <a:gd name="connsiteY1" fmla="*/ 96012 h 96011"/>
                <a:gd name="connsiteX2" fmla="*/ 0 w 70548"/>
                <a:gd name="connsiteY2" fmla="*/ 0 h 96011"/>
                <a:gd name="connsiteX3" fmla="*/ 13271 w 70548"/>
                <a:gd name="connsiteY3" fmla="*/ 0 h 96011"/>
                <a:gd name="connsiteX4" fmla="*/ 35306 w 70548"/>
                <a:gd name="connsiteY4" fmla="*/ 84455 h 96011"/>
                <a:gd name="connsiteX5" fmla="*/ 35560 w 70548"/>
                <a:gd name="connsiteY5" fmla="*/ 84455 h 96011"/>
                <a:gd name="connsiteX6" fmla="*/ 58039 w 70548"/>
                <a:gd name="connsiteY6" fmla="*/ 0 h 96011"/>
                <a:gd name="connsiteX7" fmla="*/ 70548 w 70548"/>
                <a:gd name="connsiteY7" fmla="*/ 0 h 96011"/>
                <a:gd name="connsiteX8" fmla="*/ 42418 w 70548"/>
                <a:gd name="connsiteY8" fmla="*/ 96012 h 9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548" h="96011">
                  <a:moveTo>
                    <a:pt x="42418" y="96012"/>
                  </a:moveTo>
                  <a:lnTo>
                    <a:pt x="27813" y="96012"/>
                  </a:lnTo>
                  <a:lnTo>
                    <a:pt x="0" y="0"/>
                  </a:lnTo>
                  <a:lnTo>
                    <a:pt x="13271" y="0"/>
                  </a:lnTo>
                  <a:lnTo>
                    <a:pt x="35306" y="84455"/>
                  </a:lnTo>
                  <a:lnTo>
                    <a:pt x="35560" y="84455"/>
                  </a:lnTo>
                  <a:lnTo>
                    <a:pt x="58039" y="0"/>
                  </a:lnTo>
                  <a:lnTo>
                    <a:pt x="70548" y="0"/>
                  </a:lnTo>
                  <a:lnTo>
                    <a:pt x="42418" y="96012"/>
                  </a:ln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7" name="Volný tvar: obrazec 36">
              <a:extLst>
                <a:ext uri="{FF2B5EF4-FFF2-40B4-BE49-F238E27FC236}">
                  <a16:creationId xmlns:a16="http://schemas.microsoft.com/office/drawing/2014/main" id="{8F286C59-564E-47E8-9DD2-11C14E575857}"/>
                </a:ext>
              </a:extLst>
            </p:cNvPr>
            <p:cNvSpPr/>
            <p:nvPr/>
          </p:nvSpPr>
          <p:spPr>
            <a:xfrm>
              <a:off x="2467736" y="1705673"/>
              <a:ext cx="57415" cy="122936"/>
            </a:xfrm>
            <a:custGeom>
              <a:avLst/>
              <a:gdLst>
                <a:gd name="connsiteX0" fmla="*/ 49911 w 57415"/>
                <a:gd name="connsiteY0" fmla="*/ 0 h 122936"/>
                <a:gd name="connsiteX1" fmla="*/ 37274 w 57415"/>
                <a:gd name="connsiteY1" fmla="*/ 14161 h 122936"/>
                <a:gd name="connsiteX2" fmla="*/ 22161 w 57415"/>
                <a:gd name="connsiteY2" fmla="*/ 14161 h 122936"/>
                <a:gd name="connsiteX3" fmla="*/ 9525 w 57415"/>
                <a:gd name="connsiteY3" fmla="*/ 0 h 122936"/>
                <a:gd name="connsiteX4" fmla="*/ 19939 w 57415"/>
                <a:gd name="connsiteY4" fmla="*/ 0 h 122936"/>
                <a:gd name="connsiteX5" fmla="*/ 29782 w 57415"/>
                <a:gd name="connsiteY5" fmla="*/ 8763 h 122936"/>
                <a:gd name="connsiteX6" fmla="*/ 39624 w 57415"/>
                <a:gd name="connsiteY6" fmla="*/ 0 h 122936"/>
                <a:gd name="connsiteX7" fmla="*/ 49911 w 57415"/>
                <a:gd name="connsiteY7" fmla="*/ 0 h 122936"/>
                <a:gd name="connsiteX8" fmla="*/ 43371 w 57415"/>
                <a:gd name="connsiteY8" fmla="*/ 51372 h 122936"/>
                <a:gd name="connsiteX9" fmla="*/ 40513 w 57415"/>
                <a:gd name="connsiteY9" fmla="*/ 37402 h 122936"/>
                <a:gd name="connsiteX10" fmla="*/ 29782 w 57415"/>
                <a:gd name="connsiteY10" fmla="*/ 33274 h 122936"/>
                <a:gd name="connsiteX11" fmla="*/ 15304 w 57415"/>
                <a:gd name="connsiteY11" fmla="*/ 40767 h 122936"/>
                <a:gd name="connsiteX12" fmla="*/ 12573 w 57415"/>
                <a:gd name="connsiteY12" fmla="*/ 60706 h 122936"/>
                <a:gd name="connsiteX13" fmla="*/ 12573 w 57415"/>
                <a:gd name="connsiteY13" fmla="*/ 86360 h 122936"/>
                <a:gd name="connsiteX14" fmla="*/ 29655 w 57415"/>
                <a:gd name="connsiteY14" fmla="*/ 112713 h 122936"/>
                <a:gd name="connsiteX15" fmla="*/ 44768 w 57415"/>
                <a:gd name="connsiteY15" fmla="*/ 92583 h 122936"/>
                <a:gd name="connsiteX16" fmla="*/ 57404 w 57415"/>
                <a:gd name="connsiteY16" fmla="*/ 92583 h 122936"/>
                <a:gd name="connsiteX17" fmla="*/ 30290 w 57415"/>
                <a:gd name="connsiteY17" fmla="*/ 122936 h 122936"/>
                <a:gd name="connsiteX18" fmla="*/ 0 w 57415"/>
                <a:gd name="connsiteY18" fmla="*/ 84963 h 122936"/>
                <a:gd name="connsiteX19" fmla="*/ 0 w 57415"/>
                <a:gd name="connsiteY19" fmla="*/ 57785 h 122936"/>
                <a:gd name="connsiteX20" fmla="*/ 30861 w 57415"/>
                <a:gd name="connsiteY20" fmla="*/ 22924 h 122936"/>
                <a:gd name="connsiteX21" fmla="*/ 56007 w 57415"/>
                <a:gd name="connsiteY21" fmla="*/ 51372 h 122936"/>
                <a:gd name="connsiteX22" fmla="*/ 43371 w 57415"/>
                <a:gd name="connsiteY22" fmla="*/ 51372 h 122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415" h="122936">
                  <a:moveTo>
                    <a:pt x="49911" y="0"/>
                  </a:moveTo>
                  <a:lnTo>
                    <a:pt x="37274" y="14161"/>
                  </a:lnTo>
                  <a:lnTo>
                    <a:pt x="22161" y="14161"/>
                  </a:lnTo>
                  <a:lnTo>
                    <a:pt x="9525" y="0"/>
                  </a:lnTo>
                  <a:lnTo>
                    <a:pt x="19939" y="0"/>
                  </a:lnTo>
                  <a:lnTo>
                    <a:pt x="29782" y="8763"/>
                  </a:lnTo>
                  <a:lnTo>
                    <a:pt x="39624" y="0"/>
                  </a:lnTo>
                  <a:lnTo>
                    <a:pt x="49911" y="0"/>
                  </a:lnTo>
                  <a:moveTo>
                    <a:pt x="43371" y="51372"/>
                  </a:moveTo>
                  <a:cubicBezTo>
                    <a:pt x="43561" y="45911"/>
                    <a:pt x="43117" y="40450"/>
                    <a:pt x="40513" y="37402"/>
                  </a:cubicBezTo>
                  <a:cubicBezTo>
                    <a:pt x="38100" y="34354"/>
                    <a:pt x="32385" y="33274"/>
                    <a:pt x="29782" y="33274"/>
                  </a:cubicBezTo>
                  <a:cubicBezTo>
                    <a:pt x="19749" y="33274"/>
                    <a:pt x="15748" y="39434"/>
                    <a:pt x="15304" y="40767"/>
                  </a:cubicBezTo>
                  <a:cubicBezTo>
                    <a:pt x="14923" y="41783"/>
                    <a:pt x="12573" y="44196"/>
                    <a:pt x="12573" y="60706"/>
                  </a:cubicBezTo>
                  <a:lnTo>
                    <a:pt x="12573" y="86360"/>
                  </a:lnTo>
                  <a:cubicBezTo>
                    <a:pt x="12573" y="109919"/>
                    <a:pt x="20193" y="112713"/>
                    <a:pt x="29655" y="112713"/>
                  </a:cubicBezTo>
                  <a:cubicBezTo>
                    <a:pt x="33401" y="112713"/>
                    <a:pt x="44704" y="111379"/>
                    <a:pt x="44768" y="92583"/>
                  </a:cubicBezTo>
                  <a:lnTo>
                    <a:pt x="57404" y="92583"/>
                  </a:lnTo>
                  <a:cubicBezTo>
                    <a:pt x="57976" y="122936"/>
                    <a:pt x="36513" y="122936"/>
                    <a:pt x="30290" y="122936"/>
                  </a:cubicBezTo>
                  <a:cubicBezTo>
                    <a:pt x="18288" y="122936"/>
                    <a:pt x="0" y="122174"/>
                    <a:pt x="0" y="84963"/>
                  </a:cubicBezTo>
                  <a:lnTo>
                    <a:pt x="0" y="57785"/>
                  </a:lnTo>
                  <a:cubicBezTo>
                    <a:pt x="0" y="30671"/>
                    <a:pt x="12002" y="22924"/>
                    <a:pt x="30861" y="22924"/>
                  </a:cubicBezTo>
                  <a:cubicBezTo>
                    <a:pt x="49848" y="22924"/>
                    <a:pt x="57214" y="32766"/>
                    <a:pt x="56007" y="51372"/>
                  </a:cubicBezTo>
                  <a:lnTo>
                    <a:pt x="43371" y="51372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8" name="Volný tvar: obrazec 37">
              <a:extLst>
                <a:ext uri="{FF2B5EF4-FFF2-40B4-BE49-F238E27FC236}">
                  <a16:creationId xmlns:a16="http://schemas.microsoft.com/office/drawing/2014/main" id="{4AE27A6A-9281-4AFA-A034-4EC525947CD1}"/>
                </a:ext>
              </a:extLst>
            </p:cNvPr>
            <p:cNvSpPr/>
            <p:nvPr/>
          </p:nvSpPr>
          <p:spPr>
            <a:xfrm>
              <a:off x="2544889" y="1730565"/>
              <a:ext cx="57658" cy="96075"/>
            </a:xfrm>
            <a:custGeom>
              <a:avLst/>
              <a:gdLst>
                <a:gd name="connsiteX0" fmla="*/ 12256 w 57658"/>
                <a:gd name="connsiteY0" fmla="*/ 41211 h 96075"/>
                <a:gd name="connsiteX1" fmla="*/ 30543 w 57658"/>
                <a:gd name="connsiteY1" fmla="*/ 41211 h 96075"/>
                <a:gd name="connsiteX2" fmla="*/ 43561 w 57658"/>
                <a:gd name="connsiteY2" fmla="*/ 25273 h 96075"/>
                <a:gd name="connsiteX3" fmla="*/ 30671 w 57658"/>
                <a:gd name="connsiteY3" fmla="*/ 10605 h 96075"/>
                <a:gd name="connsiteX4" fmla="*/ 12256 w 57658"/>
                <a:gd name="connsiteY4" fmla="*/ 10605 h 96075"/>
                <a:gd name="connsiteX5" fmla="*/ 12256 w 57658"/>
                <a:gd name="connsiteY5" fmla="*/ 41211 h 96075"/>
                <a:gd name="connsiteX6" fmla="*/ 12256 w 57658"/>
                <a:gd name="connsiteY6" fmla="*/ 51880 h 96075"/>
                <a:gd name="connsiteX7" fmla="*/ 12256 w 57658"/>
                <a:gd name="connsiteY7" fmla="*/ 96012 h 96075"/>
                <a:gd name="connsiteX8" fmla="*/ 0 w 57658"/>
                <a:gd name="connsiteY8" fmla="*/ 96012 h 96075"/>
                <a:gd name="connsiteX9" fmla="*/ 0 w 57658"/>
                <a:gd name="connsiteY9" fmla="*/ 0 h 96075"/>
                <a:gd name="connsiteX10" fmla="*/ 33147 w 57658"/>
                <a:gd name="connsiteY10" fmla="*/ 0 h 96075"/>
                <a:gd name="connsiteX11" fmla="*/ 56198 w 57658"/>
                <a:gd name="connsiteY11" fmla="*/ 23939 h 96075"/>
                <a:gd name="connsiteX12" fmla="*/ 38608 w 57658"/>
                <a:gd name="connsiteY12" fmla="*/ 45911 h 96075"/>
                <a:gd name="connsiteX13" fmla="*/ 38608 w 57658"/>
                <a:gd name="connsiteY13" fmla="*/ 46164 h 96075"/>
                <a:gd name="connsiteX14" fmla="*/ 54356 w 57658"/>
                <a:gd name="connsiteY14" fmla="*/ 70930 h 96075"/>
                <a:gd name="connsiteX15" fmla="*/ 57658 w 57658"/>
                <a:gd name="connsiteY15" fmla="*/ 96076 h 96075"/>
                <a:gd name="connsiteX16" fmla="*/ 44895 w 57658"/>
                <a:gd name="connsiteY16" fmla="*/ 96076 h 96075"/>
                <a:gd name="connsiteX17" fmla="*/ 41148 w 57658"/>
                <a:gd name="connsiteY17" fmla="*/ 64199 h 96075"/>
                <a:gd name="connsiteX18" fmla="*/ 26670 w 57658"/>
                <a:gd name="connsiteY18" fmla="*/ 51943 h 96075"/>
                <a:gd name="connsiteX19" fmla="*/ 12256 w 57658"/>
                <a:gd name="connsiteY19" fmla="*/ 51943 h 9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7658" h="96075">
                  <a:moveTo>
                    <a:pt x="12256" y="41211"/>
                  </a:moveTo>
                  <a:lnTo>
                    <a:pt x="30543" y="41211"/>
                  </a:lnTo>
                  <a:cubicBezTo>
                    <a:pt x="39370" y="41211"/>
                    <a:pt x="43561" y="33655"/>
                    <a:pt x="43561" y="25273"/>
                  </a:cubicBezTo>
                  <a:cubicBezTo>
                    <a:pt x="43561" y="18288"/>
                    <a:pt x="40132" y="10605"/>
                    <a:pt x="30671" y="10605"/>
                  </a:cubicBezTo>
                  <a:lnTo>
                    <a:pt x="12256" y="10605"/>
                  </a:lnTo>
                  <a:lnTo>
                    <a:pt x="12256" y="41211"/>
                  </a:lnTo>
                  <a:moveTo>
                    <a:pt x="12256" y="51880"/>
                  </a:moveTo>
                  <a:lnTo>
                    <a:pt x="12256" y="96012"/>
                  </a:lnTo>
                  <a:lnTo>
                    <a:pt x="0" y="96012"/>
                  </a:lnTo>
                  <a:lnTo>
                    <a:pt x="0" y="0"/>
                  </a:lnTo>
                  <a:lnTo>
                    <a:pt x="33147" y="0"/>
                  </a:lnTo>
                  <a:cubicBezTo>
                    <a:pt x="50102" y="0"/>
                    <a:pt x="56198" y="11938"/>
                    <a:pt x="56198" y="23939"/>
                  </a:cubicBezTo>
                  <a:cubicBezTo>
                    <a:pt x="56198" y="35242"/>
                    <a:pt x="49911" y="43879"/>
                    <a:pt x="38608" y="45911"/>
                  </a:cubicBezTo>
                  <a:lnTo>
                    <a:pt x="38608" y="46164"/>
                  </a:lnTo>
                  <a:cubicBezTo>
                    <a:pt x="49721" y="47942"/>
                    <a:pt x="53658" y="51626"/>
                    <a:pt x="54356" y="70930"/>
                  </a:cubicBezTo>
                  <a:cubicBezTo>
                    <a:pt x="54420" y="75057"/>
                    <a:pt x="55753" y="90107"/>
                    <a:pt x="57658" y="96076"/>
                  </a:cubicBezTo>
                  <a:lnTo>
                    <a:pt x="44895" y="96076"/>
                  </a:lnTo>
                  <a:cubicBezTo>
                    <a:pt x="41465" y="89471"/>
                    <a:pt x="42164" y="76962"/>
                    <a:pt x="41148" y="64199"/>
                  </a:cubicBezTo>
                  <a:cubicBezTo>
                    <a:pt x="40259" y="52451"/>
                    <a:pt x="30734" y="51943"/>
                    <a:pt x="26670" y="51943"/>
                  </a:cubicBezTo>
                  <a:lnTo>
                    <a:pt x="12256" y="51943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39" name="Volný tvar: obrazec 38">
            <a:extLst>
              <a:ext uri="{FF2B5EF4-FFF2-40B4-BE49-F238E27FC236}">
                <a16:creationId xmlns:a16="http://schemas.microsoft.com/office/drawing/2014/main" id="{63D25A8A-3512-4D23-AD57-A2D25DE9C1E3}"/>
              </a:ext>
            </a:extLst>
          </p:cNvPr>
          <p:cNvSpPr/>
          <p:nvPr/>
        </p:nvSpPr>
        <p:spPr>
          <a:xfrm>
            <a:off x="9511030" y="1147825"/>
            <a:ext cx="2680969" cy="4185412"/>
          </a:xfrm>
          <a:custGeom>
            <a:avLst/>
            <a:gdLst>
              <a:gd name="connsiteX0" fmla="*/ 2680970 w 2680969"/>
              <a:gd name="connsiteY0" fmla="*/ 1920558 h 4185412"/>
              <a:gd name="connsiteX1" fmla="*/ 760095 w 2680969"/>
              <a:gd name="connsiteY1" fmla="*/ 0 h 4185412"/>
              <a:gd name="connsiteX2" fmla="*/ 0 w 2680969"/>
              <a:gd name="connsiteY2" fmla="*/ 760921 h 4185412"/>
              <a:gd name="connsiteX3" fmla="*/ 1330706 w 2680969"/>
              <a:gd name="connsiteY3" fmla="*/ 2092706 h 4185412"/>
              <a:gd name="connsiteX4" fmla="*/ 0 w 2680969"/>
              <a:gd name="connsiteY4" fmla="*/ 3424238 h 4185412"/>
              <a:gd name="connsiteX5" fmla="*/ 760095 w 2680969"/>
              <a:gd name="connsiteY5" fmla="*/ 4185412 h 4185412"/>
              <a:gd name="connsiteX6" fmla="*/ 2092389 w 2680969"/>
              <a:gd name="connsiteY6" fmla="*/ 2853627 h 4185412"/>
              <a:gd name="connsiteX7" fmla="*/ 2680970 w 2680969"/>
              <a:gd name="connsiteY7" fmla="*/ 3442462 h 418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0969" h="4185412">
                <a:moveTo>
                  <a:pt x="2680970" y="1920558"/>
                </a:moveTo>
                <a:lnTo>
                  <a:pt x="760095" y="0"/>
                </a:lnTo>
                <a:lnTo>
                  <a:pt x="0" y="760921"/>
                </a:lnTo>
                <a:lnTo>
                  <a:pt x="1330706" y="2092706"/>
                </a:lnTo>
                <a:lnTo>
                  <a:pt x="0" y="3424238"/>
                </a:lnTo>
                <a:lnTo>
                  <a:pt x="760095" y="4185412"/>
                </a:lnTo>
                <a:lnTo>
                  <a:pt x="2092389" y="2853627"/>
                </a:lnTo>
                <a:lnTo>
                  <a:pt x="2680970" y="3442462"/>
                </a:lnTo>
                <a:close/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sp>
        <p:nvSpPr>
          <p:cNvPr id="40" name="Volný tvar: obrazec 39">
            <a:extLst>
              <a:ext uri="{FF2B5EF4-FFF2-40B4-BE49-F238E27FC236}">
                <a16:creationId xmlns:a16="http://schemas.microsoft.com/office/drawing/2014/main" id="{7208AAF7-1263-4863-9620-D6664948509D}"/>
              </a:ext>
            </a:extLst>
          </p:cNvPr>
          <p:cNvSpPr/>
          <p:nvPr/>
        </p:nvSpPr>
        <p:spPr>
          <a:xfrm>
            <a:off x="6847522" y="2479675"/>
            <a:ext cx="5344477" cy="4378325"/>
          </a:xfrm>
          <a:custGeom>
            <a:avLst/>
            <a:gdLst>
              <a:gd name="connsiteX0" fmla="*/ 5344478 w 5344477"/>
              <a:gd name="connsiteY0" fmla="*/ 3252089 h 4378325"/>
              <a:gd name="connsiteX1" fmla="*/ 4755897 w 5344477"/>
              <a:gd name="connsiteY1" fmla="*/ 2663253 h 4378325"/>
              <a:gd name="connsiteX2" fmla="*/ 3423603 w 5344477"/>
              <a:gd name="connsiteY2" fmla="*/ 3994722 h 4378325"/>
              <a:gd name="connsiteX3" fmla="*/ 1521587 w 5344477"/>
              <a:gd name="connsiteY3" fmla="*/ 2092389 h 4378325"/>
              <a:gd name="connsiteX4" fmla="*/ 2853055 w 5344477"/>
              <a:gd name="connsiteY4" fmla="*/ 760857 h 4378325"/>
              <a:gd name="connsiteX5" fmla="*/ 2092389 w 5344477"/>
              <a:gd name="connsiteY5" fmla="*/ 0 h 4378325"/>
              <a:gd name="connsiteX6" fmla="*/ 0 w 5344477"/>
              <a:gd name="connsiteY6" fmla="*/ 2092389 h 4378325"/>
              <a:gd name="connsiteX7" fmla="*/ 2285620 w 5344477"/>
              <a:gd name="connsiteY7" fmla="*/ 4378325 h 4378325"/>
              <a:gd name="connsiteX8" fmla="*/ 4561650 w 5344477"/>
              <a:gd name="connsiteY8" fmla="*/ 4378325 h 4378325"/>
              <a:gd name="connsiteX9" fmla="*/ 5344478 w 5344477"/>
              <a:gd name="connsiteY9" fmla="*/ 3595434 h 437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44477" h="4378325">
                <a:moveTo>
                  <a:pt x="5344478" y="3252089"/>
                </a:moveTo>
                <a:lnTo>
                  <a:pt x="4755897" y="2663253"/>
                </a:lnTo>
                <a:lnTo>
                  <a:pt x="3423603" y="3994722"/>
                </a:lnTo>
                <a:lnTo>
                  <a:pt x="1521587" y="2092389"/>
                </a:lnTo>
                <a:lnTo>
                  <a:pt x="2853055" y="760857"/>
                </a:lnTo>
                <a:lnTo>
                  <a:pt x="2092389" y="0"/>
                </a:lnTo>
                <a:lnTo>
                  <a:pt x="0" y="2092389"/>
                </a:lnTo>
                <a:lnTo>
                  <a:pt x="2285620" y="4378325"/>
                </a:lnTo>
                <a:lnTo>
                  <a:pt x="4561650" y="4378325"/>
                </a:lnTo>
                <a:lnTo>
                  <a:pt x="5344478" y="3595434"/>
                </a:lnTo>
                <a:close/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880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D14350-1B48-4A2C-BCCC-D5FBEFE85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4E2F9F-B615-4439-85EB-92C6D081A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2AC3A-95A1-4208-884B-E48F630756CC}" type="datetime1">
              <a:rPr lang="cs-CZ" smtClean="0"/>
              <a:t>19.03.2026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5C3BAC-FA65-43C6-BEC3-CE4D65C9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85092C-1180-4B72-B9CF-A7AE1BCDE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C564-B7BA-4D84-8F26-67FDE8A66870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F4529FE6-FD16-4DDB-86C1-C52738D3C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37672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79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Úvodní snímek – 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B0419E-337F-4E81-9395-2954F0569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792326"/>
            <a:ext cx="5359400" cy="1098762"/>
          </a:xfrm>
        </p:spPr>
        <p:txBody>
          <a:bodyPr wrap="square" anchor="b">
            <a:sp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6228403-0803-4576-821A-F716449E6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5139212"/>
            <a:ext cx="5359400" cy="276999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FEFD5654-21E9-4DBA-AFCD-653E4DC8F5B9}"/>
              </a:ext>
            </a:extLst>
          </p:cNvPr>
          <p:cNvSpPr/>
          <p:nvPr userDrawn="1"/>
        </p:nvSpPr>
        <p:spPr>
          <a:xfrm>
            <a:off x="731838" y="4983957"/>
            <a:ext cx="180181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Volný tvar: obrazec 38">
            <a:extLst>
              <a:ext uri="{FF2B5EF4-FFF2-40B4-BE49-F238E27FC236}">
                <a16:creationId xmlns:a16="http://schemas.microsoft.com/office/drawing/2014/main" id="{63D25A8A-3512-4D23-AD57-A2D25DE9C1E3}"/>
              </a:ext>
            </a:extLst>
          </p:cNvPr>
          <p:cNvSpPr/>
          <p:nvPr/>
        </p:nvSpPr>
        <p:spPr>
          <a:xfrm>
            <a:off x="9511030" y="1147825"/>
            <a:ext cx="2680969" cy="4185412"/>
          </a:xfrm>
          <a:custGeom>
            <a:avLst/>
            <a:gdLst>
              <a:gd name="connsiteX0" fmla="*/ 2680970 w 2680969"/>
              <a:gd name="connsiteY0" fmla="*/ 1920558 h 4185412"/>
              <a:gd name="connsiteX1" fmla="*/ 760095 w 2680969"/>
              <a:gd name="connsiteY1" fmla="*/ 0 h 4185412"/>
              <a:gd name="connsiteX2" fmla="*/ 0 w 2680969"/>
              <a:gd name="connsiteY2" fmla="*/ 760921 h 4185412"/>
              <a:gd name="connsiteX3" fmla="*/ 1330706 w 2680969"/>
              <a:gd name="connsiteY3" fmla="*/ 2092706 h 4185412"/>
              <a:gd name="connsiteX4" fmla="*/ 0 w 2680969"/>
              <a:gd name="connsiteY4" fmla="*/ 3424238 h 4185412"/>
              <a:gd name="connsiteX5" fmla="*/ 760095 w 2680969"/>
              <a:gd name="connsiteY5" fmla="*/ 4185412 h 4185412"/>
              <a:gd name="connsiteX6" fmla="*/ 2092389 w 2680969"/>
              <a:gd name="connsiteY6" fmla="*/ 2853627 h 4185412"/>
              <a:gd name="connsiteX7" fmla="*/ 2680970 w 2680969"/>
              <a:gd name="connsiteY7" fmla="*/ 3442462 h 418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0969" h="4185412">
                <a:moveTo>
                  <a:pt x="2680970" y="1920558"/>
                </a:moveTo>
                <a:lnTo>
                  <a:pt x="760095" y="0"/>
                </a:lnTo>
                <a:lnTo>
                  <a:pt x="0" y="760921"/>
                </a:lnTo>
                <a:lnTo>
                  <a:pt x="1330706" y="2092706"/>
                </a:lnTo>
                <a:lnTo>
                  <a:pt x="0" y="3424238"/>
                </a:lnTo>
                <a:lnTo>
                  <a:pt x="760095" y="4185412"/>
                </a:lnTo>
                <a:lnTo>
                  <a:pt x="2092389" y="2853627"/>
                </a:lnTo>
                <a:lnTo>
                  <a:pt x="2680970" y="3442462"/>
                </a:lnTo>
                <a:close/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sp>
        <p:nvSpPr>
          <p:cNvPr id="40" name="Volný tvar: obrazec 39">
            <a:extLst>
              <a:ext uri="{FF2B5EF4-FFF2-40B4-BE49-F238E27FC236}">
                <a16:creationId xmlns:a16="http://schemas.microsoft.com/office/drawing/2014/main" id="{7208AAF7-1263-4863-9620-D6664948509D}"/>
              </a:ext>
            </a:extLst>
          </p:cNvPr>
          <p:cNvSpPr/>
          <p:nvPr/>
        </p:nvSpPr>
        <p:spPr>
          <a:xfrm>
            <a:off x="6847522" y="2479675"/>
            <a:ext cx="5344477" cy="4378325"/>
          </a:xfrm>
          <a:custGeom>
            <a:avLst/>
            <a:gdLst>
              <a:gd name="connsiteX0" fmla="*/ 5344478 w 5344477"/>
              <a:gd name="connsiteY0" fmla="*/ 3252089 h 4378325"/>
              <a:gd name="connsiteX1" fmla="*/ 4755897 w 5344477"/>
              <a:gd name="connsiteY1" fmla="*/ 2663253 h 4378325"/>
              <a:gd name="connsiteX2" fmla="*/ 3423603 w 5344477"/>
              <a:gd name="connsiteY2" fmla="*/ 3994722 h 4378325"/>
              <a:gd name="connsiteX3" fmla="*/ 1521587 w 5344477"/>
              <a:gd name="connsiteY3" fmla="*/ 2092389 h 4378325"/>
              <a:gd name="connsiteX4" fmla="*/ 2853055 w 5344477"/>
              <a:gd name="connsiteY4" fmla="*/ 760857 h 4378325"/>
              <a:gd name="connsiteX5" fmla="*/ 2092389 w 5344477"/>
              <a:gd name="connsiteY5" fmla="*/ 0 h 4378325"/>
              <a:gd name="connsiteX6" fmla="*/ 0 w 5344477"/>
              <a:gd name="connsiteY6" fmla="*/ 2092389 h 4378325"/>
              <a:gd name="connsiteX7" fmla="*/ 2285620 w 5344477"/>
              <a:gd name="connsiteY7" fmla="*/ 4378325 h 4378325"/>
              <a:gd name="connsiteX8" fmla="*/ 4561650 w 5344477"/>
              <a:gd name="connsiteY8" fmla="*/ 4378325 h 4378325"/>
              <a:gd name="connsiteX9" fmla="*/ 5344478 w 5344477"/>
              <a:gd name="connsiteY9" fmla="*/ 3595434 h 437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44477" h="4378325">
                <a:moveTo>
                  <a:pt x="5344478" y="3252089"/>
                </a:moveTo>
                <a:lnTo>
                  <a:pt x="4755897" y="2663253"/>
                </a:lnTo>
                <a:lnTo>
                  <a:pt x="3423603" y="3994722"/>
                </a:lnTo>
                <a:lnTo>
                  <a:pt x="1521587" y="2092389"/>
                </a:lnTo>
                <a:lnTo>
                  <a:pt x="2853055" y="760857"/>
                </a:lnTo>
                <a:lnTo>
                  <a:pt x="2092389" y="0"/>
                </a:lnTo>
                <a:lnTo>
                  <a:pt x="0" y="2092389"/>
                </a:lnTo>
                <a:lnTo>
                  <a:pt x="2285620" y="4378325"/>
                </a:lnTo>
                <a:lnTo>
                  <a:pt x="4561650" y="4378325"/>
                </a:lnTo>
                <a:lnTo>
                  <a:pt x="5344478" y="3595434"/>
                </a:lnTo>
                <a:close/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pic>
        <p:nvPicPr>
          <p:cNvPr id="41" name="Grafický objekt 40">
            <a:extLst>
              <a:ext uri="{FF2B5EF4-FFF2-40B4-BE49-F238E27FC236}">
                <a16:creationId xmlns:a16="http://schemas.microsoft.com/office/drawing/2014/main" id="{B5660488-5238-4667-83F1-57EBB9EB8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887095"/>
            <a:ext cx="1677006" cy="99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2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D14350-1B48-4A2C-BCCC-D5FBEFE85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4E2F9F-B615-4439-85EB-92C6D081A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FDC4-4C32-4EE8-B5E3-84A39A1B2549}" type="datetime1">
              <a:rPr lang="cs-CZ" smtClean="0"/>
              <a:t>19.03.2026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5C3BAC-FA65-43C6-BEC3-CE4D65C9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85092C-1180-4B72-B9CF-A7AE1BCDE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C564-B7BA-4D84-8F26-67FDE8A66870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F4529FE6-FD16-4DDB-86C1-C52738D3C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88527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7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obrázek –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D14350-1B48-4A2C-BCCC-D5FBEFE85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1520824"/>
            <a:ext cx="6164262" cy="482441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4E2F9F-B615-4439-85EB-92C6D081A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B6E4-42CF-4378-B08A-9FB0A494C64A}" type="datetime1">
              <a:rPr lang="cs-CZ" smtClean="0"/>
              <a:t>19.03.2026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5C3BAC-FA65-43C6-BEC3-CE4D65C9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85092C-1180-4B72-B9CF-A7AE1BCDE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C564-B7BA-4D84-8F26-67FDE8A6687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BBBEDFE5-62BA-4BB8-B610-8CCA0448FC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0900" y="0"/>
            <a:ext cx="4991100" cy="6345239"/>
          </a:xfrm>
          <a:solidFill>
            <a:schemeClr val="bg1">
              <a:lumMod val="95000"/>
            </a:schemeClr>
          </a:solidFill>
        </p:spPr>
        <p:txBody>
          <a:bodyPr bIns="936000" anchor="ctr"/>
          <a:lstStyle>
            <a:lvl1pPr marL="0" indent="0" algn="ctr">
              <a:buFontTx/>
              <a:buNone/>
              <a:defRPr/>
            </a:lvl1pPr>
          </a:lstStyle>
          <a:p>
            <a:endParaRPr lang="cs-CZ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4596790C-B966-427F-AA98-74FCCC69D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25" y="778756"/>
            <a:ext cx="6454773" cy="497059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095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obrázek –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D14350-1B48-4A2C-BCCC-D5FBEFE85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1520824"/>
            <a:ext cx="4973617" cy="482441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4E2F9F-B615-4439-85EB-92C6D081A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D094-9CDB-47CF-A01B-83A85E6D91EC}" type="datetime1">
              <a:rPr lang="cs-CZ" smtClean="0"/>
              <a:t>19.03.2026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5C3BAC-FA65-43C6-BEC3-CE4D65C9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85092C-1180-4B72-B9CF-A7AE1BCDE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C564-B7BA-4D84-8F26-67FDE8A66870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4596790C-B966-427F-AA98-74FCCC69D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8" name="Zástupný symbol obrázku 17">
            <a:extLst>
              <a:ext uri="{FF2B5EF4-FFF2-40B4-BE49-F238E27FC236}">
                <a16:creationId xmlns:a16="http://schemas.microsoft.com/office/drawing/2014/main" id="{A1B51BA2-51A4-4A42-AE81-E8996B186F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6548" y="0"/>
            <a:ext cx="5705452" cy="6345238"/>
          </a:xfrm>
          <a:custGeom>
            <a:avLst/>
            <a:gdLst>
              <a:gd name="connsiteX0" fmla="*/ 2498760 w 5705452"/>
              <a:gd name="connsiteY0" fmla="*/ 0 h 6345238"/>
              <a:gd name="connsiteX1" fmla="*/ 5705452 w 5705452"/>
              <a:gd name="connsiteY1" fmla="*/ 0 h 6345238"/>
              <a:gd name="connsiteX2" fmla="*/ 5705452 w 5705452"/>
              <a:gd name="connsiteY2" fmla="*/ 512223 h 6345238"/>
              <a:gd name="connsiteX3" fmla="*/ 5705452 w 5705452"/>
              <a:gd name="connsiteY3" fmla="*/ 4485661 h 6345238"/>
              <a:gd name="connsiteX4" fmla="*/ 4839515 w 5705452"/>
              <a:gd name="connsiteY4" fmla="*/ 5351352 h 6345238"/>
              <a:gd name="connsiteX5" fmla="*/ 3845630 w 5705452"/>
              <a:gd name="connsiteY5" fmla="*/ 6345238 h 6345238"/>
              <a:gd name="connsiteX6" fmla="*/ 0 w 5705452"/>
              <a:gd name="connsiteY6" fmla="*/ 2499125 h 6345238"/>
              <a:gd name="connsiteX7" fmla="*/ 1880965 w 5705452"/>
              <a:gd name="connsiteY7" fmla="*/ 617997 h 634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05452" h="6345238">
                <a:moveTo>
                  <a:pt x="2498760" y="0"/>
                </a:moveTo>
                <a:lnTo>
                  <a:pt x="5705452" y="0"/>
                </a:lnTo>
                <a:lnTo>
                  <a:pt x="5705452" y="512223"/>
                </a:lnTo>
                <a:lnTo>
                  <a:pt x="5705452" y="4485661"/>
                </a:lnTo>
                <a:lnTo>
                  <a:pt x="4839515" y="5351352"/>
                </a:lnTo>
                <a:lnTo>
                  <a:pt x="3845630" y="6345238"/>
                </a:lnTo>
                <a:lnTo>
                  <a:pt x="0" y="2499125"/>
                </a:lnTo>
                <a:lnTo>
                  <a:pt x="1880965" y="61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936000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683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dva obrázky s popis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4E2F9F-B615-4439-85EB-92C6D081A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235F4-8BB7-4FC4-9511-ABB662C63687}" type="datetime1">
              <a:rPr lang="cs-CZ" smtClean="0"/>
              <a:t>19.03.2026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5C3BAC-FA65-43C6-BEC3-CE4D65C9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85092C-1180-4B72-B9CF-A7AE1BCDE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C564-B7BA-4D84-8F26-67FDE8A6687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BBBEDFE5-62BA-4BB8-B610-8CCA0448FC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33029" y="1520825"/>
            <a:ext cx="5558971" cy="4041775"/>
          </a:xfrm>
          <a:solidFill>
            <a:schemeClr val="bg1">
              <a:lumMod val="95000"/>
            </a:schemeClr>
          </a:solidFill>
        </p:spPr>
        <p:txBody>
          <a:bodyPr bIns="936000" anchor="ctr"/>
          <a:lstStyle>
            <a:lvl1pPr marL="0" indent="0" algn="ctr">
              <a:buFontTx/>
              <a:buNone/>
              <a:defRPr/>
            </a:lvl1pPr>
          </a:lstStyle>
          <a:p>
            <a:endParaRPr lang="cs-CZ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4596790C-B966-427F-AA98-74FCCC69D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25" y="778756"/>
            <a:ext cx="11018838" cy="497059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2" name="Zástupný symbol obrázku 7">
            <a:extLst>
              <a:ext uri="{FF2B5EF4-FFF2-40B4-BE49-F238E27FC236}">
                <a16:creationId xmlns:a16="http://schemas.microsoft.com/office/drawing/2014/main" id="{4D2C0CF0-C343-43D0-B50E-7BBD5DB9450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838" y="1520825"/>
            <a:ext cx="5558971" cy="4041775"/>
          </a:xfrm>
          <a:solidFill>
            <a:schemeClr val="bg1">
              <a:lumMod val="95000"/>
            </a:schemeClr>
          </a:solidFill>
        </p:spPr>
        <p:txBody>
          <a:bodyPr bIns="936000" anchor="ctr"/>
          <a:lstStyle>
            <a:lvl1pPr marL="0" indent="0" algn="ctr">
              <a:buFontTx/>
              <a:buNone/>
              <a:defRPr/>
            </a:lvl1pPr>
          </a:lstStyle>
          <a:p>
            <a:endParaRPr lang="cs-CZ"/>
          </a:p>
        </p:txBody>
      </p:sp>
      <p:sp>
        <p:nvSpPr>
          <p:cNvPr id="13" name="Zástupný text 11">
            <a:extLst>
              <a:ext uri="{FF2B5EF4-FFF2-40B4-BE49-F238E27FC236}">
                <a16:creationId xmlns:a16="http://schemas.microsoft.com/office/drawing/2014/main" id="{A1E950B3-AE9D-4221-B106-FE1A019515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1838" y="5710250"/>
            <a:ext cx="5558971" cy="307777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endParaRPr lang="cs-CZ" dirty="0"/>
          </a:p>
        </p:txBody>
      </p:sp>
      <p:sp>
        <p:nvSpPr>
          <p:cNvPr id="14" name="Zástupný text 11">
            <a:extLst>
              <a:ext uri="{FF2B5EF4-FFF2-40B4-BE49-F238E27FC236}">
                <a16:creationId xmlns:a16="http://schemas.microsoft.com/office/drawing/2014/main" id="{9A60E9AC-8CE1-4428-A282-00C3A4D095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33030" y="5710250"/>
            <a:ext cx="4827134" cy="307777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911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4E2F9F-B615-4439-85EB-92C6D081A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5F2CC-9A00-4B17-A9A5-D8A57FE87C9E}" type="datetime1">
              <a:rPr lang="cs-CZ" smtClean="0"/>
              <a:t>19.03.2026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5C3BAC-FA65-43C6-BEC3-CE4D65C9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85092C-1180-4B72-B9CF-A7AE1BCDE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C564-B7BA-4D84-8F26-67FDE8A6687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BBBEDFE5-62BA-4BB8-B610-8CCA0448FC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2026" y="1"/>
            <a:ext cx="11459973" cy="6474710"/>
          </a:xfrm>
          <a:solidFill>
            <a:schemeClr val="bg1">
              <a:lumMod val="95000"/>
            </a:schemeClr>
          </a:solidFill>
        </p:spPr>
        <p:txBody>
          <a:bodyPr bIns="936000" anchor="ctr"/>
          <a:lstStyle>
            <a:lvl1pPr marL="0" indent="0" algn="ctr">
              <a:buFontTx/>
              <a:buNone/>
              <a:defRPr/>
            </a:lvl1pPr>
          </a:lstStyle>
          <a:p>
            <a:endParaRPr lang="cs-CZ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4596790C-B966-427F-AA98-74FCCC69D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25" y="778756"/>
            <a:ext cx="11018838" cy="497059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825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á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4536B58-A4E6-4330-BD1B-6ADA236E3320}"/>
              </a:ext>
            </a:extLst>
          </p:cNvPr>
          <p:cNvGrpSpPr/>
          <p:nvPr userDrawn="1"/>
        </p:nvGrpSpPr>
        <p:grpSpPr>
          <a:xfrm>
            <a:off x="732027" y="6474711"/>
            <a:ext cx="11459972" cy="383289"/>
            <a:chOff x="732027" y="6474711"/>
            <a:chExt cx="11459972" cy="383289"/>
          </a:xfrm>
        </p:grpSpPr>
        <p:sp>
          <p:nvSpPr>
            <p:cNvPr id="13" name="Volný tvar: obrazec 11">
              <a:extLst>
                <a:ext uri="{FF2B5EF4-FFF2-40B4-BE49-F238E27FC236}">
                  <a16:creationId xmlns:a16="http://schemas.microsoft.com/office/drawing/2014/main" id="{51B66581-36C9-4E85-B673-FF0298D5B584}"/>
                </a:ext>
              </a:extLst>
            </p:cNvPr>
            <p:cNvSpPr/>
            <p:nvPr userDrawn="1"/>
          </p:nvSpPr>
          <p:spPr>
            <a:xfrm>
              <a:off x="732027" y="6474711"/>
              <a:ext cx="11459972" cy="383289"/>
            </a:xfrm>
            <a:prstGeom prst="rect">
              <a:avLst/>
            </a:prstGeom>
            <a:solidFill>
              <a:schemeClr val="tx2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A9E4951-5BC6-4764-BB8B-1AEE9F9428BB}"/>
                </a:ext>
              </a:extLst>
            </p:cNvPr>
            <p:cNvGrpSpPr/>
            <p:nvPr userDrawn="1"/>
          </p:nvGrpSpPr>
          <p:grpSpPr>
            <a:xfrm>
              <a:off x="11494988" y="6510925"/>
              <a:ext cx="310879" cy="310860"/>
              <a:chOff x="731838" y="887094"/>
              <a:chExt cx="994791" cy="994728"/>
            </a:xfrm>
          </p:grpSpPr>
          <p:sp>
            <p:nvSpPr>
              <p:cNvPr id="15" name="Volný tvar: obrazec 12">
                <a:extLst>
                  <a:ext uri="{FF2B5EF4-FFF2-40B4-BE49-F238E27FC236}">
                    <a16:creationId xmlns:a16="http://schemas.microsoft.com/office/drawing/2014/main" id="{ACACC21D-C130-4046-AABB-2C99759B170A}"/>
                  </a:ext>
                </a:extLst>
              </p:cNvPr>
              <p:cNvSpPr/>
              <p:nvPr userDrawn="1"/>
            </p:nvSpPr>
            <p:spPr>
              <a:xfrm>
                <a:off x="731838" y="1080516"/>
                <a:ext cx="801306" cy="801306"/>
              </a:xfrm>
              <a:custGeom>
                <a:avLst/>
                <a:gdLst>
                  <a:gd name="connsiteX0" fmla="*/ 303974 w 801306"/>
                  <a:gd name="connsiteY0" fmla="*/ 0 h 801306"/>
                  <a:gd name="connsiteX1" fmla="*/ 0 w 801306"/>
                  <a:gd name="connsiteY1" fmla="*/ 303974 h 801306"/>
                  <a:gd name="connsiteX2" fmla="*/ 497332 w 801306"/>
                  <a:gd name="connsiteY2" fmla="*/ 801307 h 801306"/>
                  <a:gd name="connsiteX3" fmla="*/ 801307 w 801306"/>
                  <a:gd name="connsiteY3" fmla="*/ 497396 h 801306"/>
                  <a:gd name="connsiteX4" fmla="*/ 690817 w 801306"/>
                  <a:gd name="connsiteY4" fmla="*/ 386905 h 801306"/>
                  <a:gd name="connsiteX5" fmla="*/ 497332 w 801306"/>
                  <a:gd name="connsiteY5" fmla="*/ 580263 h 801306"/>
                  <a:gd name="connsiteX6" fmla="*/ 221043 w 801306"/>
                  <a:gd name="connsiteY6" fmla="*/ 303974 h 801306"/>
                  <a:gd name="connsiteX7" fmla="*/ 414465 w 801306"/>
                  <a:gd name="connsiteY7" fmla="*/ 110617 h 801306"/>
                  <a:gd name="connsiteX8" fmla="*/ 303974 w 801306"/>
                  <a:gd name="connsiteY8" fmla="*/ 0 h 801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1306" h="801306">
                    <a:moveTo>
                      <a:pt x="303974" y="0"/>
                    </a:moveTo>
                    <a:lnTo>
                      <a:pt x="0" y="303974"/>
                    </a:lnTo>
                    <a:lnTo>
                      <a:pt x="497332" y="801307"/>
                    </a:lnTo>
                    <a:lnTo>
                      <a:pt x="801307" y="497396"/>
                    </a:lnTo>
                    <a:lnTo>
                      <a:pt x="690817" y="386905"/>
                    </a:lnTo>
                    <a:lnTo>
                      <a:pt x="497332" y="580263"/>
                    </a:lnTo>
                    <a:lnTo>
                      <a:pt x="221043" y="303974"/>
                    </a:lnTo>
                    <a:lnTo>
                      <a:pt x="414465" y="110617"/>
                    </a:lnTo>
                    <a:lnTo>
                      <a:pt x="303974" y="0"/>
                    </a:lnTo>
                  </a:path>
                </a:pathLst>
              </a:custGeom>
              <a:solidFill>
                <a:srgbClr val="FFFFFF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16" name="Volný tvar: obrazec 13">
                <a:extLst>
                  <a:ext uri="{FF2B5EF4-FFF2-40B4-BE49-F238E27FC236}">
                    <a16:creationId xmlns:a16="http://schemas.microsoft.com/office/drawing/2014/main" id="{B35972F5-8B80-47CE-A8F4-D16E63A15B29}"/>
                  </a:ext>
                </a:extLst>
              </p:cNvPr>
              <p:cNvSpPr/>
              <p:nvPr userDrawn="1"/>
            </p:nvSpPr>
            <p:spPr>
              <a:xfrm>
                <a:off x="1118744" y="887094"/>
                <a:ext cx="607885" cy="607949"/>
              </a:xfrm>
              <a:custGeom>
                <a:avLst/>
                <a:gdLst>
                  <a:gd name="connsiteX0" fmla="*/ 0 w 607885"/>
                  <a:gd name="connsiteY0" fmla="*/ 497396 h 607949"/>
                  <a:gd name="connsiteX1" fmla="*/ 110427 w 607885"/>
                  <a:gd name="connsiteY1" fmla="*/ 607949 h 607949"/>
                  <a:gd name="connsiteX2" fmla="*/ 303911 w 607885"/>
                  <a:gd name="connsiteY2" fmla="*/ 414528 h 607949"/>
                  <a:gd name="connsiteX3" fmla="*/ 497332 w 607885"/>
                  <a:gd name="connsiteY3" fmla="*/ 607949 h 607949"/>
                  <a:gd name="connsiteX4" fmla="*/ 607886 w 607885"/>
                  <a:gd name="connsiteY4" fmla="*/ 497396 h 607949"/>
                  <a:gd name="connsiteX5" fmla="*/ 110427 w 607885"/>
                  <a:gd name="connsiteY5" fmla="*/ 0 h 607949"/>
                  <a:gd name="connsiteX6" fmla="*/ 0 w 607885"/>
                  <a:gd name="connsiteY6" fmla="*/ 110554 h 607949"/>
                  <a:gd name="connsiteX7" fmla="*/ 193357 w 607885"/>
                  <a:gd name="connsiteY7" fmla="*/ 303975 h 607949"/>
                  <a:gd name="connsiteX8" fmla="*/ 0 w 607885"/>
                  <a:gd name="connsiteY8" fmla="*/ 497396 h 607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7885" h="607949">
                    <a:moveTo>
                      <a:pt x="0" y="497396"/>
                    </a:moveTo>
                    <a:lnTo>
                      <a:pt x="110427" y="607949"/>
                    </a:lnTo>
                    <a:lnTo>
                      <a:pt x="303911" y="414528"/>
                    </a:lnTo>
                    <a:lnTo>
                      <a:pt x="497332" y="607949"/>
                    </a:lnTo>
                    <a:lnTo>
                      <a:pt x="607886" y="497396"/>
                    </a:lnTo>
                    <a:lnTo>
                      <a:pt x="110427" y="0"/>
                    </a:lnTo>
                    <a:lnTo>
                      <a:pt x="0" y="110554"/>
                    </a:lnTo>
                    <a:lnTo>
                      <a:pt x="193357" y="303975"/>
                    </a:lnTo>
                    <a:lnTo>
                      <a:pt x="0" y="497396"/>
                    </a:lnTo>
                  </a:path>
                </a:pathLst>
              </a:custGeom>
              <a:solidFill>
                <a:srgbClr val="FFFFFF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1795868-2403-4622-8A1A-1B0D8C8FC4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338" y="4171103"/>
            <a:ext cx="5654675" cy="837152"/>
          </a:xfrm>
        </p:spPr>
        <p:txBody>
          <a:bodyPr/>
          <a:lstStyle>
            <a:lvl1pPr marL="198000" indent="-457200">
              <a:defRPr sz="3200" i="1" cap="none" baseline="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cs-CZ" dirty="0"/>
              <a:t>„Citát</a:t>
            </a:r>
            <a:br>
              <a:rPr lang="cs-CZ" dirty="0"/>
            </a:br>
            <a:r>
              <a:rPr lang="cs-CZ" dirty="0"/>
              <a:t>na dva řádky“</a:t>
            </a:r>
          </a:p>
        </p:txBody>
      </p:sp>
      <p:sp>
        <p:nvSpPr>
          <p:cNvPr id="6" name="Zástupný symbol obrázku 17">
            <a:extLst>
              <a:ext uri="{FF2B5EF4-FFF2-40B4-BE49-F238E27FC236}">
                <a16:creationId xmlns:a16="http://schemas.microsoft.com/office/drawing/2014/main" id="{4596486C-8E50-4488-865E-6D6CA10DCF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0182" y="-1"/>
            <a:ext cx="5711817" cy="6352317"/>
          </a:xfrm>
          <a:custGeom>
            <a:avLst/>
            <a:gdLst>
              <a:gd name="connsiteX0" fmla="*/ 2498760 w 5705452"/>
              <a:gd name="connsiteY0" fmla="*/ 0 h 6345238"/>
              <a:gd name="connsiteX1" fmla="*/ 5705452 w 5705452"/>
              <a:gd name="connsiteY1" fmla="*/ 0 h 6345238"/>
              <a:gd name="connsiteX2" fmla="*/ 5705452 w 5705452"/>
              <a:gd name="connsiteY2" fmla="*/ 512223 h 6345238"/>
              <a:gd name="connsiteX3" fmla="*/ 5705452 w 5705452"/>
              <a:gd name="connsiteY3" fmla="*/ 4485661 h 6345238"/>
              <a:gd name="connsiteX4" fmla="*/ 4839515 w 5705452"/>
              <a:gd name="connsiteY4" fmla="*/ 5351352 h 6345238"/>
              <a:gd name="connsiteX5" fmla="*/ 3845630 w 5705452"/>
              <a:gd name="connsiteY5" fmla="*/ 6345238 h 6345238"/>
              <a:gd name="connsiteX6" fmla="*/ 0 w 5705452"/>
              <a:gd name="connsiteY6" fmla="*/ 2499125 h 6345238"/>
              <a:gd name="connsiteX7" fmla="*/ 1880965 w 5705452"/>
              <a:gd name="connsiteY7" fmla="*/ 617997 h 634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05452" h="6345238">
                <a:moveTo>
                  <a:pt x="2498760" y="0"/>
                </a:moveTo>
                <a:lnTo>
                  <a:pt x="5705452" y="0"/>
                </a:lnTo>
                <a:lnTo>
                  <a:pt x="5705452" y="512223"/>
                </a:lnTo>
                <a:lnTo>
                  <a:pt x="5705452" y="4485661"/>
                </a:lnTo>
                <a:lnTo>
                  <a:pt x="4839515" y="5351352"/>
                </a:lnTo>
                <a:lnTo>
                  <a:pt x="3845630" y="6345238"/>
                </a:lnTo>
                <a:lnTo>
                  <a:pt x="0" y="2499125"/>
                </a:lnTo>
                <a:lnTo>
                  <a:pt x="1880965" y="61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936000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endParaRPr lang="cs-CZ"/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83278EE2-BE5F-433A-AB14-836376CC46D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5186213"/>
            <a:ext cx="5654674" cy="307777"/>
          </a:xfr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— autor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D84A54-B421-429B-9749-3167CE57F88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32474D1-D1D4-4089-BCC9-CDD4D49E839D}" type="datetime1">
              <a:rPr lang="cs-CZ" smtClean="0"/>
              <a:t>19.03.2026</a:t>
            </a:fld>
            <a:endParaRPr lang="cs-CZ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97BBE8-D836-4213-B0D0-7585AD8398C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FB7B6D0-4F74-4FD6-BF5A-B36EE15F055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7AEC564-B7BA-4D84-8F26-67FDE8A66870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398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áhlaví oddíl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8C2B0697-10FB-4C53-AA01-5176F8412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1071804"/>
            <a:ext cx="4943248" cy="1098762"/>
          </a:xfrm>
        </p:spPr>
        <p:txBody>
          <a:bodyPr wrap="square" anchor="b">
            <a:sp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A13B33B5-0D2F-4B94-8B70-0BF02D6F8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2433488"/>
            <a:ext cx="4943248" cy="307777"/>
          </a:xfr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1172E839-C6BA-4BD9-B250-7791A4BC1B9B}"/>
              </a:ext>
            </a:extLst>
          </p:cNvPr>
          <p:cNvSpPr/>
          <p:nvPr userDrawn="1"/>
        </p:nvSpPr>
        <p:spPr>
          <a:xfrm>
            <a:off x="731838" y="2263435"/>
            <a:ext cx="180181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4" name="Grafický objekt 5">
            <a:extLst>
              <a:ext uri="{FF2B5EF4-FFF2-40B4-BE49-F238E27FC236}">
                <a16:creationId xmlns:a16="http://schemas.microsoft.com/office/drawing/2014/main" id="{C9D30132-4126-4382-BB65-1DC947026197}"/>
              </a:ext>
            </a:extLst>
          </p:cNvPr>
          <p:cNvGrpSpPr/>
          <p:nvPr userDrawn="1"/>
        </p:nvGrpSpPr>
        <p:grpSpPr>
          <a:xfrm>
            <a:off x="5109336" y="0"/>
            <a:ext cx="7082663" cy="6857999"/>
            <a:chOff x="5109336" y="0"/>
            <a:chExt cx="7082663" cy="6857999"/>
          </a:xfrm>
          <a:solidFill>
            <a:schemeClr val="bg1"/>
          </a:solidFill>
        </p:grpSpPr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7DD084F2-18DD-4F02-B095-2E335CED4BA7}"/>
                </a:ext>
              </a:extLst>
            </p:cNvPr>
            <p:cNvSpPr/>
            <p:nvPr/>
          </p:nvSpPr>
          <p:spPr>
            <a:xfrm>
              <a:off x="8636634" y="0"/>
              <a:ext cx="3555365" cy="4820284"/>
            </a:xfrm>
            <a:custGeom>
              <a:avLst/>
              <a:gdLst>
                <a:gd name="connsiteX0" fmla="*/ 3555365 w 3555365"/>
                <a:gd name="connsiteY0" fmla="*/ 1825816 h 4820284"/>
                <a:gd name="connsiteX1" fmla="*/ 1729232 w 3555365"/>
                <a:gd name="connsiteY1" fmla="*/ 0 h 4820284"/>
                <a:gd name="connsiteX2" fmla="*/ 284797 w 3555365"/>
                <a:gd name="connsiteY2" fmla="*/ 0 h 4820284"/>
                <a:gd name="connsiteX3" fmla="*/ 0 w 3555365"/>
                <a:gd name="connsiteY3" fmla="*/ 285115 h 4820284"/>
                <a:gd name="connsiteX4" fmla="*/ 1762634 w 3555365"/>
                <a:gd name="connsiteY4" fmla="*/ 2049018 h 4820284"/>
                <a:gd name="connsiteX5" fmla="*/ 0 w 3555365"/>
                <a:gd name="connsiteY5" fmla="*/ 3812286 h 4820284"/>
                <a:gd name="connsiteX6" fmla="*/ 1006602 w 3555365"/>
                <a:gd name="connsiteY6" fmla="*/ 4820285 h 4820284"/>
                <a:gd name="connsiteX7" fmla="*/ 2770759 w 3555365"/>
                <a:gd name="connsiteY7" fmla="*/ 3056700 h 4820284"/>
                <a:gd name="connsiteX8" fmla="*/ 3555365 w 3555365"/>
                <a:gd name="connsiteY8" fmla="*/ 3841496 h 4820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55365" h="4820284">
                  <a:moveTo>
                    <a:pt x="3555365" y="1825816"/>
                  </a:moveTo>
                  <a:lnTo>
                    <a:pt x="1729232" y="0"/>
                  </a:lnTo>
                  <a:lnTo>
                    <a:pt x="284797" y="0"/>
                  </a:lnTo>
                  <a:lnTo>
                    <a:pt x="0" y="285115"/>
                  </a:lnTo>
                  <a:lnTo>
                    <a:pt x="1762634" y="2049018"/>
                  </a:lnTo>
                  <a:lnTo>
                    <a:pt x="0" y="3812286"/>
                  </a:lnTo>
                  <a:lnTo>
                    <a:pt x="1006602" y="4820285"/>
                  </a:lnTo>
                  <a:lnTo>
                    <a:pt x="2770759" y="3056700"/>
                  </a:lnTo>
                  <a:lnTo>
                    <a:pt x="3555365" y="3841496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7FDD5321-4239-421E-AE75-16AE53C1AD9E}"/>
                </a:ext>
              </a:extLst>
            </p:cNvPr>
            <p:cNvSpPr/>
            <p:nvPr/>
          </p:nvSpPr>
          <p:spPr>
            <a:xfrm>
              <a:off x="5109336" y="1041209"/>
              <a:ext cx="7082663" cy="5816790"/>
            </a:xfrm>
            <a:custGeom>
              <a:avLst/>
              <a:gdLst>
                <a:gd name="connsiteX0" fmla="*/ 6022785 w 7082663"/>
                <a:gd name="connsiteY0" fmla="*/ 5816791 h 5816790"/>
                <a:gd name="connsiteX1" fmla="*/ 7082663 w 7082663"/>
                <a:gd name="connsiteY1" fmla="*/ 4756912 h 5816790"/>
                <a:gd name="connsiteX2" fmla="*/ 7082663 w 7082663"/>
                <a:gd name="connsiteY2" fmla="*/ 4311777 h 5816790"/>
                <a:gd name="connsiteX3" fmla="*/ 6298057 w 7082663"/>
                <a:gd name="connsiteY3" fmla="*/ 3527171 h 5816790"/>
                <a:gd name="connsiteX4" fmla="*/ 4533900 w 7082663"/>
                <a:gd name="connsiteY4" fmla="*/ 5290312 h 5816790"/>
                <a:gd name="connsiteX5" fmla="*/ 2015172 w 7082663"/>
                <a:gd name="connsiteY5" fmla="*/ 2771140 h 5816790"/>
                <a:gd name="connsiteX6" fmla="*/ 3778314 w 7082663"/>
                <a:gd name="connsiteY6" fmla="*/ 1007872 h 5816790"/>
                <a:gd name="connsiteX7" fmla="*/ 2770886 w 7082663"/>
                <a:gd name="connsiteY7" fmla="*/ 0 h 5816790"/>
                <a:gd name="connsiteX8" fmla="*/ 0 w 7082663"/>
                <a:gd name="connsiteY8" fmla="*/ 2771140 h 5816790"/>
                <a:gd name="connsiteX9" fmla="*/ 3045333 w 7082663"/>
                <a:gd name="connsiteY9" fmla="*/ 5816791 h 5816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82663" h="5816790">
                  <a:moveTo>
                    <a:pt x="6022785" y="5816791"/>
                  </a:moveTo>
                  <a:lnTo>
                    <a:pt x="7082663" y="4756912"/>
                  </a:lnTo>
                  <a:lnTo>
                    <a:pt x="7082663" y="4311777"/>
                  </a:lnTo>
                  <a:lnTo>
                    <a:pt x="6298057" y="3527171"/>
                  </a:lnTo>
                  <a:lnTo>
                    <a:pt x="4533900" y="5290312"/>
                  </a:lnTo>
                  <a:lnTo>
                    <a:pt x="2015172" y="2771140"/>
                  </a:lnTo>
                  <a:lnTo>
                    <a:pt x="3778314" y="1007872"/>
                  </a:lnTo>
                  <a:lnTo>
                    <a:pt x="2770886" y="0"/>
                  </a:lnTo>
                  <a:lnTo>
                    <a:pt x="0" y="2771140"/>
                  </a:lnTo>
                  <a:lnTo>
                    <a:pt x="3045333" y="5816791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82719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ACFA1D-CE01-47EE-B02E-D863DAFF5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530741-E961-4ACB-A9CC-5C1C091793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838" y="1520824"/>
            <a:ext cx="5181600" cy="4824413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1979AD8-E557-41FA-B236-FF4F14762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562" y="1520824"/>
            <a:ext cx="5181600" cy="4824413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2C1DC72-C978-44C9-B9EC-8943D9C7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77B49-2E15-4A68-8D10-5A2F52712192}" type="datetime1">
              <a:rPr lang="cs-CZ" smtClean="0"/>
              <a:t>19.03.2026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057A5A5-786F-4F4C-B327-88E181E74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EEC68F3-9469-41C2-A465-249844AF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C564-B7BA-4D84-8F26-67FDE8A668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750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DF5ECD2-D04D-47A8-9192-38646EA8F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9" y="1520825"/>
            <a:ext cx="5181600" cy="405683"/>
          </a:xfrm>
          <a:solidFill>
            <a:schemeClr val="bg2"/>
          </a:solidFill>
        </p:spPr>
        <p:txBody>
          <a:bodyPr wrap="square" lIns="180000" bIns="36000" anchor="ctr">
            <a:noAutofit/>
          </a:bodyPr>
          <a:lstStyle>
            <a:lvl1pPr marL="0" indent="0">
              <a:buNone/>
              <a:defRPr sz="22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4E65E52-2B9C-4877-8693-ACD6147561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6973" y="1518394"/>
            <a:ext cx="5183188" cy="405683"/>
          </a:xfrm>
          <a:solidFill>
            <a:schemeClr val="bg2"/>
          </a:solidFill>
        </p:spPr>
        <p:txBody>
          <a:bodyPr lIns="180000" bIns="36000" anchor="ctr">
            <a:noAutofit/>
          </a:bodyPr>
          <a:lstStyle>
            <a:lvl1pPr marL="0" indent="0">
              <a:buNone/>
              <a:defRPr sz="22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cs-CZ" dirty="0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9651EA-DF11-4B7B-BCE5-BE414C4F9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67F5DA1D-AD0C-4500-BD3A-DEFF1379C43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31838" y="1929183"/>
            <a:ext cx="5181600" cy="4416055"/>
          </a:xfrm>
          <a:solidFill>
            <a:schemeClr val="bg2">
              <a:lumMod val="20000"/>
              <a:lumOff val="80000"/>
              <a:alpha val="14000"/>
            </a:schemeClr>
          </a:solidFill>
        </p:spPr>
        <p:txBody>
          <a:bodyPr lIns="180000" tIns="108000" bIns="0"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2" name="Zástupný obsah 3">
            <a:extLst>
              <a:ext uri="{FF2B5EF4-FFF2-40B4-BE49-F238E27FC236}">
                <a16:creationId xmlns:a16="http://schemas.microsoft.com/office/drawing/2014/main" id="{3644586A-3D56-4FA7-B057-CE0A81F3B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562" y="1924077"/>
            <a:ext cx="5181600" cy="4421161"/>
          </a:xfrm>
          <a:solidFill>
            <a:schemeClr val="bg2">
              <a:lumMod val="20000"/>
              <a:lumOff val="80000"/>
              <a:alpha val="14000"/>
            </a:schemeClr>
          </a:solidFill>
        </p:spPr>
        <p:txBody>
          <a:bodyPr lIns="180000" tIns="108000" bIns="0"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BE9449-9096-451C-8444-9A596B2494D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64D5221-73C3-450A-8270-381B051FCFF1}" type="datetime1">
              <a:rPr lang="cs-CZ" smtClean="0"/>
              <a:t>19.03.2026</a:t>
            </a:fld>
            <a:endParaRPr lang="cs-CZ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39490-6D4A-43C4-96DB-664861D837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1482C-FD32-443C-8819-92546F4A97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7AEC564-B7BA-4D84-8F26-67FDE8A66870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67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obrázek –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D14350-1B48-4A2C-BCCC-D5FBEFE85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1520824"/>
            <a:ext cx="6164262" cy="482441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4E2F9F-B615-4439-85EB-92C6D081A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4DE0-B350-4143-A15A-472D93AA2DC6}" type="datetime1">
              <a:rPr lang="cs-CZ" smtClean="0"/>
              <a:t>19.03.2026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5C3BAC-FA65-43C6-BEC3-CE4D65C9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85092C-1180-4B72-B9CF-A7AE1BCDE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C564-B7BA-4D84-8F26-67FDE8A6687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BBBEDFE5-62BA-4BB8-B610-8CCA0448FC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0900" y="0"/>
            <a:ext cx="4991100" cy="6345239"/>
          </a:xfrm>
          <a:solidFill>
            <a:schemeClr val="bg1">
              <a:lumMod val="95000"/>
            </a:schemeClr>
          </a:solidFill>
        </p:spPr>
        <p:txBody>
          <a:bodyPr bIns="936000" anchor="ctr"/>
          <a:lstStyle>
            <a:lvl1pPr marL="0" indent="0" algn="ctr">
              <a:buFontTx/>
              <a:buNone/>
              <a:defRPr/>
            </a:lvl1pPr>
          </a:lstStyle>
          <a:p>
            <a:endParaRPr lang="cs-CZ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4596790C-B966-427F-AA98-74FCCC69D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25" y="778756"/>
            <a:ext cx="6454773" cy="497059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536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0AD42C-C38A-4C2A-A931-6FB17C860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3E3DE3D-C35C-45D2-90FC-84FC54B76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CEB23-F8C0-4AE9-BD6C-14D4A27F8F1A}" type="datetime1">
              <a:rPr lang="cs-CZ" smtClean="0"/>
              <a:t>19.03.2026</a:t>
            </a:fld>
            <a:endParaRPr lang="cs-CZ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5B8B82A-B3E5-4EF6-8DB5-6358746FB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12A9E40-181A-46D7-A2CA-13AC584FD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C564-B7BA-4D84-8F26-67FDE8A66870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648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66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ávěrečný sníme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fický objekt 1">
            <a:extLst>
              <a:ext uri="{FF2B5EF4-FFF2-40B4-BE49-F238E27FC236}">
                <a16:creationId xmlns:a16="http://schemas.microsoft.com/office/drawing/2014/main" id="{200C2746-EA34-4822-9B61-2C422F3DC6BC}"/>
              </a:ext>
            </a:extLst>
          </p:cNvPr>
          <p:cNvGrpSpPr/>
          <p:nvPr/>
        </p:nvGrpSpPr>
        <p:grpSpPr>
          <a:xfrm>
            <a:off x="0" y="1147825"/>
            <a:ext cx="5342190" cy="5710175"/>
            <a:chOff x="0" y="1147825"/>
            <a:chExt cx="5342190" cy="5710175"/>
          </a:xfrm>
          <a:solidFill>
            <a:schemeClr val="bg1"/>
          </a:solidFill>
        </p:grpSpPr>
        <p:sp>
          <p:nvSpPr>
            <p:cNvPr id="4" name="Volný tvar: obrazec 3">
              <a:extLst>
                <a:ext uri="{FF2B5EF4-FFF2-40B4-BE49-F238E27FC236}">
                  <a16:creationId xmlns:a16="http://schemas.microsoft.com/office/drawing/2014/main" id="{98AAA980-66E2-441D-8407-E0FBA547EF74}"/>
                </a:ext>
              </a:extLst>
            </p:cNvPr>
            <p:cNvSpPr/>
            <p:nvPr/>
          </p:nvSpPr>
          <p:spPr>
            <a:xfrm>
              <a:off x="1157350" y="1147825"/>
              <a:ext cx="4184840" cy="4185412"/>
            </a:xfrm>
            <a:custGeom>
              <a:avLst/>
              <a:gdLst>
                <a:gd name="connsiteX0" fmla="*/ 760032 w 4184840"/>
                <a:gd name="connsiteY0" fmla="*/ 0 h 4185412"/>
                <a:gd name="connsiteX1" fmla="*/ 0 w 4184840"/>
                <a:gd name="connsiteY1" fmla="*/ 760921 h 4185412"/>
                <a:gd name="connsiteX2" fmla="*/ 1330643 w 4184840"/>
                <a:gd name="connsiteY2" fmla="*/ 2092706 h 4185412"/>
                <a:gd name="connsiteX3" fmla="*/ 0 w 4184840"/>
                <a:gd name="connsiteY3" fmla="*/ 3424238 h 4185412"/>
                <a:gd name="connsiteX4" fmla="*/ 760032 w 4184840"/>
                <a:gd name="connsiteY4" fmla="*/ 4185412 h 4185412"/>
                <a:gd name="connsiteX5" fmla="*/ 2092325 w 4184840"/>
                <a:gd name="connsiteY5" fmla="*/ 2853627 h 4185412"/>
                <a:gd name="connsiteX6" fmla="*/ 3423539 w 4184840"/>
                <a:gd name="connsiteY6" fmla="*/ 4185412 h 4185412"/>
                <a:gd name="connsiteX7" fmla="*/ 4184841 w 4184840"/>
                <a:gd name="connsiteY7" fmla="*/ 3424238 h 418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84840" h="4185412">
                  <a:moveTo>
                    <a:pt x="760032" y="0"/>
                  </a:moveTo>
                  <a:lnTo>
                    <a:pt x="0" y="760921"/>
                  </a:lnTo>
                  <a:lnTo>
                    <a:pt x="1330643" y="2092706"/>
                  </a:lnTo>
                  <a:lnTo>
                    <a:pt x="0" y="3424238"/>
                  </a:lnTo>
                  <a:lnTo>
                    <a:pt x="760032" y="4185412"/>
                  </a:lnTo>
                  <a:lnTo>
                    <a:pt x="2092325" y="2853627"/>
                  </a:lnTo>
                  <a:lnTo>
                    <a:pt x="3423539" y="4185412"/>
                  </a:lnTo>
                  <a:lnTo>
                    <a:pt x="4184841" y="3424238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5" name="Volný tvar: obrazec 4">
              <a:extLst>
                <a:ext uri="{FF2B5EF4-FFF2-40B4-BE49-F238E27FC236}">
                  <a16:creationId xmlns:a16="http://schemas.microsoft.com/office/drawing/2014/main" id="{BF59F068-403B-4863-86EB-486EA4286351}"/>
                </a:ext>
              </a:extLst>
            </p:cNvPr>
            <p:cNvSpPr/>
            <p:nvPr/>
          </p:nvSpPr>
          <p:spPr>
            <a:xfrm>
              <a:off x="0" y="2479675"/>
              <a:ext cx="4009897" cy="4378325"/>
            </a:xfrm>
            <a:custGeom>
              <a:avLst/>
              <a:gdLst>
                <a:gd name="connsiteX0" fmla="*/ 3055493 w 4009897"/>
                <a:gd name="connsiteY0" fmla="*/ 4378325 h 4378325"/>
                <a:gd name="connsiteX1" fmla="*/ 4009898 w 4009897"/>
                <a:gd name="connsiteY1" fmla="*/ 3423793 h 4378325"/>
                <a:gd name="connsiteX2" fmla="*/ 3249676 w 4009897"/>
                <a:gd name="connsiteY2" fmla="*/ 2663253 h 4378325"/>
                <a:gd name="connsiteX3" fmla="*/ 1917383 w 4009897"/>
                <a:gd name="connsiteY3" fmla="*/ 3994722 h 4378325"/>
                <a:gd name="connsiteX4" fmla="*/ 15431 w 4009897"/>
                <a:gd name="connsiteY4" fmla="*/ 2092389 h 4378325"/>
                <a:gd name="connsiteX5" fmla="*/ 1346835 w 4009897"/>
                <a:gd name="connsiteY5" fmla="*/ 760857 h 4378325"/>
                <a:gd name="connsiteX6" fmla="*/ 586169 w 4009897"/>
                <a:gd name="connsiteY6" fmla="*/ 0 h 4378325"/>
                <a:gd name="connsiteX7" fmla="*/ 0 w 4009897"/>
                <a:gd name="connsiteY7" fmla="*/ 586232 h 4378325"/>
                <a:gd name="connsiteX8" fmla="*/ 0 w 4009897"/>
                <a:gd name="connsiteY8" fmla="*/ 3598799 h 4378325"/>
                <a:gd name="connsiteX9" fmla="*/ 779399 w 4009897"/>
                <a:gd name="connsiteY9" fmla="*/ 4378325 h 437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09897" h="4378325">
                  <a:moveTo>
                    <a:pt x="3055493" y="4378325"/>
                  </a:moveTo>
                  <a:lnTo>
                    <a:pt x="4009898" y="3423793"/>
                  </a:lnTo>
                  <a:lnTo>
                    <a:pt x="3249676" y="2663253"/>
                  </a:lnTo>
                  <a:lnTo>
                    <a:pt x="1917383" y="3994722"/>
                  </a:lnTo>
                  <a:lnTo>
                    <a:pt x="15431" y="2092389"/>
                  </a:lnTo>
                  <a:lnTo>
                    <a:pt x="1346835" y="760857"/>
                  </a:lnTo>
                  <a:lnTo>
                    <a:pt x="586169" y="0"/>
                  </a:lnTo>
                  <a:lnTo>
                    <a:pt x="0" y="586232"/>
                  </a:lnTo>
                  <a:lnTo>
                    <a:pt x="0" y="3598799"/>
                  </a:lnTo>
                  <a:lnTo>
                    <a:pt x="779399" y="4378325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1" name="Nadpis 1">
            <a:extLst>
              <a:ext uri="{FF2B5EF4-FFF2-40B4-BE49-F238E27FC236}">
                <a16:creationId xmlns:a16="http://schemas.microsoft.com/office/drawing/2014/main" id="{8C2B0697-10FB-4C53-AA01-5176F8412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3787" y="3324119"/>
            <a:ext cx="5286375" cy="1098762"/>
          </a:xfrm>
        </p:spPr>
        <p:txBody>
          <a:bodyPr wrap="square" anchor="b">
            <a:sp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1172E839-C6BA-4BD9-B250-7791A4BC1B9B}"/>
              </a:ext>
            </a:extLst>
          </p:cNvPr>
          <p:cNvSpPr/>
          <p:nvPr userDrawn="1"/>
        </p:nvSpPr>
        <p:spPr>
          <a:xfrm>
            <a:off x="6173788" y="4515750"/>
            <a:ext cx="180181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text 32">
            <a:extLst>
              <a:ext uri="{FF2B5EF4-FFF2-40B4-BE49-F238E27FC236}">
                <a16:creationId xmlns:a16="http://schemas.microsoft.com/office/drawing/2014/main" id="{9FD90688-662E-44B4-A568-72402A422B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73787" y="4773067"/>
            <a:ext cx="5286375" cy="246221"/>
          </a:xfrm>
        </p:spPr>
        <p:txBody>
          <a:bodyPr wrap="square" lIns="0" tIns="0" rIns="0" anchor="b">
            <a:spAutoFit/>
          </a:bodyPr>
          <a:lstStyle>
            <a:lvl1pPr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Jméno Příjmení</a:t>
            </a:r>
          </a:p>
        </p:txBody>
      </p:sp>
      <p:sp>
        <p:nvSpPr>
          <p:cNvPr id="18" name="Zástupný text 32">
            <a:extLst>
              <a:ext uri="{FF2B5EF4-FFF2-40B4-BE49-F238E27FC236}">
                <a16:creationId xmlns:a16="http://schemas.microsoft.com/office/drawing/2014/main" id="{2DEB14FB-C251-4DBD-BE92-AC25979C10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73787" y="5465824"/>
            <a:ext cx="5286375" cy="215444"/>
          </a:xfrm>
        </p:spPr>
        <p:txBody>
          <a:bodyPr wrap="square" lIns="0" tIns="0" rIns="0" anchor="b">
            <a:spAutoFit/>
          </a:bodyPr>
          <a:lstStyle>
            <a:lvl1pPr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+420</a:t>
            </a:r>
          </a:p>
        </p:txBody>
      </p:sp>
      <p:sp>
        <p:nvSpPr>
          <p:cNvPr id="19" name="Zástupný text 32">
            <a:extLst>
              <a:ext uri="{FF2B5EF4-FFF2-40B4-BE49-F238E27FC236}">
                <a16:creationId xmlns:a16="http://schemas.microsoft.com/office/drawing/2014/main" id="{B8430301-EFC7-43E7-BBE5-A891E4EEC5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3787" y="5758462"/>
            <a:ext cx="5286375" cy="215444"/>
          </a:xfrm>
        </p:spPr>
        <p:txBody>
          <a:bodyPr wrap="square" lIns="0" tIns="0" rIns="0" anchor="t">
            <a:spAutoFit/>
          </a:bodyPr>
          <a:lstStyle>
            <a:lvl1pPr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@tc.cz</a:t>
            </a:r>
          </a:p>
        </p:txBody>
      </p:sp>
      <p:sp>
        <p:nvSpPr>
          <p:cNvPr id="20" name="Zástupný text 32">
            <a:extLst>
              <a:ext uri="{FF2B5EF4-FFF2-40B4-BE49-F238E27FC236}">
                <a16:creationId xmlns:a16="http://schemas.microsoft.com/office/drawing/2014/main" id="{04CDD31E-54C0-4343-9E62-319638C11B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3787" y="5059120"/>
            <a:ext cx="5286375" cy="246221"/>
          </a:xfrm>
        </p:spPr>
        <p:txBody>
          <a:bodyPr wrap="square" lIns="0" tIns="0" rIns="0" anchor="t">
            <a:spAutoFit/>
          </a:bodyPr>
          <a:lstStyle>
            <a:lvl1pPr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F</a:t>
            </a:r>
            <a:r>
              <a:rPr lang="cs-CZ" dirty="0" err="1"/>
              <a:t>unkce</a:t>
            </a:r>
            <a:r>
              <a:rPr lang="cs-CZ" dirty="0"/>
              <a:t> v organizaci</a:t>
            </a:r>
          </a:p>
        </p:txBody>
      </p:sp>
      <p:sp>
        <p:nvSpPr>
          <p:cNvPr id="21" name="Zástupný text 32">
            <a:extLst>
              <a:ext uri="{FF2B5EF4-FFF2-40B4-BE49-F238E27FC236}">
                <a16:creationId xmlns:a16="http://schemas.microsoft.com/office/drawing/2014/main" id="{8A75B852-3740-4738-ADCA-24DB33755A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73787" y="6129794"/>
            <a:ext cx="5286375" cy="215444"/>
          </a:xfrm>
        </p:spPr>
        <p:txBody>
          <a:bodyPr wrap="square" lIns="0" tIns="0" rIns="0" anchor="t">
            <a:spAutoFit/>
          </a:bodyPr>
          <a:lstStyle>
            <a:lvl1pPr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www.tc.cz</a:t>
            </a:r>
          </a:p>
        </p:txBody>
      </p:sp>
    </p:spTree>
    <p:extLst>
      <p:ext uri="{BB962C8B-B14F-4D97-AF65-F5344CB8AC3E}">
        <p14:creationId xmlns:p14="http://schemas.microsoft.com/office/powerpoint/2010/main" val="152440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obrázek –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D14350-1B48-4A2C-BCCC-D5FBEFE85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1520824"/>
            <a:ext cx="4973617" cy="482441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4E2F9F-B615-4439-85EB-92C6D081A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F1BD5-40DB-4842-BC64-8EBACAD404E9}" type="datetime1">
              <a:rPr lang="cs-CZ" smtClean="0"/>
              <a:t>19.03.2026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5C3BAC-FA65-43C6-BEC3-CE4D65C9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85092C-1180-4B72-B9CF-A7AE1BCDE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C564-B7BA-4D84-8F26-67FDE8A66870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4596790C-B966-427F-AA98-74FCCC69D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8" name="Zástupný symbol obrázku 17">
            <a:extLst>
              <a:ext uri="{FF2B5EF4-FFF2-40B4-BE49-F238E27FC236}">
                <a16:creationId xmlns:a16="http://schemas.microsoft.com/office/drawing/2014/main" id="{A1B51BA2-51A4-4A42-AE81-E8996B186F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6548" y="0"/>
            <a:ext cx="5705452" cy="6345238"/>
          </a:xfrm>
          <a:custGeom>
            <a:avLst/>
            <a:gdLst>
              <a:gd name="connsiteX0" fmla="*/ 2498760 w 5705452"/>
              <a:gd name="connsiteY0" fmla="*/ 0 h 6345238"/>
              <a:gd name="connsiteX1" fmla="*/ 5705452 w 5705452"/>
              <a:gd name="connsiteY1" fmla="*/ 0 h 6345238"/>
              <a:gd name="connsiteX2" fmla="*/ 5705452 w 5705452"/>
              <a:gd name="connsiteY2" fmla="*/ 512223 h 6345238"/>
              <a:gd name="connsiteX3" fmla="*/ 5705452 w 5705452"/>
              <a:gd name="connsiteY3" fmla="*/ 4485661 h 6345238"/>
              <a:gd name="connsiteX4" fmla="*/ 4839515 w 5705452"/>
              <a:gd name="connsiteY4" fmla="*/ 5351352 h 6345238"/>
              <a:gd name="connsiteX5" fmla="*/ 3845630 w 5705452"/>
              <a:gd name="connsiteY5" fmla="*/ 6345238 h 6345238"/>
              <a:gd name="connsiteX6" fmla="*/ 0 w 5705452"/>
              <a:gd name="connsiteY6" fmla="*/ 2499125 h 6345238"/>
              <a:gd name="connsiteX7" fmla="*/ 1880965 w 5705452"/>
              <a:gd name="connsiteY7" fmla="*/ 617997 h 634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05452" h="6345238">
                <a:moveTo>
                  <a:pt x="2498760" y="0"/>
                </a:moveTo>
                <a:lnTo>
                  <a:pt x="5705452" y="0"/>
                </a:lnTo>
                <a:lnTo>
                  <a:pt x="5705452" y="512223"/>
                </a:lnTo>
                <a:lnTo>
                  <a:pt x="5705452" y="4485661"/>
                </a:lnTo>
                <a:lnTo>
                  <a:pt x="4839515" y="5351352"/>
                </a:lnTo>
                <a:lnTo>
                  <a:pt x="3845630" y="6345238"/>
                </a:lnTo>
                <a:lnTo>
                  <a:pt x="0" y="2499125"/>
                </a:lnTo>
                <a:lnTo>
                  <a:pt x="1880965" y="61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936000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131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dva obrázky s popis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4E2F9F-B615-4439-85EB-92C6D081A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3FCC-D1B1-4A30-8618-9B3C60CF4E4D}" type="datetime1">
              <a:rPr lang="cs-CZ" smtClean="0"/>
              <a:t>19.03.2026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5C3BAC-FA65-43C6-BEC3-CE4D65C9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85092C-1180-4B72-B9CF-A7AE1BCDE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C564-B7BA-4D84-8F26-67FDE8A6687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BBBEDFE5-62BA-4BB8-B610-8CCA0448FC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33029" y="1520825"/>
            <a:ext cx="5558971" cy="4041775"/>
          </a:xfrm>
          <a:solidFill>
            <a:schemeClr val="bg1">
              <a:lumMod val="95000"/>
            </a:schemeClr>
          </a:solidFill>
        </p:spPr>
        <p:txBody>
          <a:bodyPr bIns="936000" anchor="ctr"/>
          <a:lstStyle>
            <a:lvl1pPr marL="0" indent="0" algn="ctr">
              <a:buFontTx/>
              <a:buNone/>
              <a:defRPr/>
            </a:lvl1pPr>
          </a:lstStyle>
          <a:p>
            <a:endParaRPr lang="cs-CZ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4596790C-B966-427F-AA98-74FCCC69D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25" y="778756"/>
            <a:ext cx="11018838" cy="497059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2" name="Zástupný symbol obrázku 7">
            <a:extLst>
              <a:ext uri="{FF2B5EF4-FFF2-40B4-BE49-F238E27FC236}">
                <a16:creationId xmlns:a16="http://schemas.microsoft.com/office/drawing/2014/main" id="{4D2C0CF0-C343-43D0-B50E-7BBD5DB9450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838" y="1520825"/>
            <a:ext cx="5558971" cy="4041775"/>
          </a:xfrm>
          <a:solidFill>
            <a:schemeClr val="bg1">
              <a:lumMod val="95000"/>
            </a:schemeClr>
          </a:solidFill>
        </p:spPr>
        <p:txBody>
          <a:bodyPr bIns="936000" anchor="ctr"/>
          <a:lstStyle>
            <a:lvl1pPr marL="0" indent="0" algn="ctr">
              <a:buFontTx/>
              <a:buNone/>
              <a:defRPr/>
            </a:lvl1pPr>
          </a:lstStyle>
          <a:p>
            <a:endParaRPr lang="cs-CZ"/>
          </a:p>
        </p:txBody>
      </p:sp>
      <p:sp>
        <p:nvSpPr>
          <p:cNvPr id="13" name="Zástupný text 11">
            <a:extLst>
              <a:ext uri="{FF2B5EF4-FFF2-40B4-BE49-F238E27FC236}">
                <a16:creationId xmlns:a16="http://schemas.microsoft.com/office/drawing/2014/main" id="{A1E950B3-AE9D-4221-B106-FE1A019515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1838" y="5710250"/>
            <a:ext cx="5558971" cy="307777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endParaRPr lang="cs-CZ" dirty="0"/>
          </a:p>
        </p:txBody>
      </p:sp>
      <p:sp>
        <p:nvSpPr>
          <p:cNvPr id="14" name="Zástupný text 11">
            <a:extLst>
              <a:ext uri="{FF2B5EF4-FFF2-40B4-BE49-F238E27FC236}">
                <a16:creationId xmlns:a16="http://schemas.microsoft.com/office/drawing/2014/main" id="{9A60E9AC-8CE1-4428-A282-00C3A4D095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33030" y="5710250"/>
            <a:ext cx="4827134" cy="307777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858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fický objekt 8">
            <a:extLst>
              <a:ext uri="{FF2B5EF4-FFF2-40B4-BE49-F238E27FC236}">
                <a16:creationId xmlns:a16="http://schemas.microsoft.com/office/drawing/2014/main" id="{187703C6-C694-47DB-A2EA-2E6BF976099D}"/>
              </a:ext>
            </a:extLst>
          </p:cNvPr>
          <p:cNvGrpSpPr/>
          <p:nvPr userDrawn="1"/>
        </p:nvGrpSpPr>
        <p:grpSpPr>
          <a:xfrm>
            <a:off x="732027" y="6552693"/>
            <a:ext cx="11459972" cy="305307"/>
            <a:chOff x="732027" y="6552692"/>
            <a:chExt cx="11459972" cy="305307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99BB1DCE-155E-4D5A-ADD1-DEFD82457C38}"/>
                </a:ext>
              </a:extLst>
            </p:cNvPr>
            <p:cNvSpPr/>
            <p:nvPr/>
          </p:nvSpPr>
          <p:spPr>
            <a:xfrm>
              <a:off x="732027" y="6552692"/>
              <a:ext cx="11459972" cy="305307"/>
            </a:xfrm>
            <a:custGeom>
              <a:avLst/>
              <a:gdLst>
                <a:gd name="connsiteX0" fmla="*/ 11459972 w 11459972"/>
                <a:gd name="connsiteY0" fmla="*/ 0 h 305307"/>
                <a:gd name="connsiteX1" fmla="*/ 11009693 w 11459972"/>
                <a:gd name="connsiteY1" fmla="*/ 0 h 305307"/>
                <a:gd name="connsiteX2" fmla="*/ 11162411 w 11459972"/>
                <a:gd name="connsiteY2" fmla="*/ 152653 h 305307"/>
                <a:gd name="connsiteX3" fmla="*/ 11115612 w 11459972"/>
                <a:gd name="connsiteY3" fmla="*/ 199453 h 305307"/>
                <a:gd name="connsiteX4" fmla="*/ 11033824 w 11459972"/>
                <a:gd name="connsiteY4" fmla="*/ 117601 h 305307"/>
                <a:gd name="connsiteX5" fmla="*/ 10951908 w 11459972"/>
                <a:gd name="connsiteY5" fmla="*/ 199453 h 305307"/>
                <a:gd name="connsiteX6" fmla="*/ 10905236 w 11459972"/>
                <a:gd name="connsiteY6" fmla="*/ 152653 h 305307"/>
                <a:gd name="connsiteX7" fmla="*/ 10987024 w 11459972"/>
                <a:gd name="connsiteY7" fmla="*/ 70865 h 305307"/>
                <a:gd name="connsiteX8" fmla="*/ 10916221 w 11459972"/>
                <a:gd name="connsiteY8" fmla="*/ 0 h 305307"/>
                <a:gd name="connsiteX9" fmla="*/ 0 w 11459972"/>
                <a:gd name="connsiteY9" fmla="*/ 0 h 305307"/>
                <a:gd name="connsiteX10" fmla="*/ 0 w 11459972"/>
                <a:gd name="connsiteY10" fmla="*/ 305308 h 305307"/>
                <a:gd name="connsiteX11" fmla="*/ 10894187 w 11459972"/>
                <a:gd name="connsiteY11" fmla="*/ 305308 h 305307"/>
                <a:gd name="connsiteX12" fmla="*/ 10741533 w 11459972"/>
                <a:gd name="connsiteY12" fmla="*/ 152653 h 305307"/>
                <a:gd name="connsiteX13" fmla="*/ 10870120 w 11459972"/>
                <a:gd name="connsiteY13" fmla="*/ 24066 h 305307"/>
                <a:gd name="connsiteX14" fmla="*/ 10916856 w 11459972"/>
                <a:gd name="connsiteY14" fmla="*/ 70865 h 305307"/>
                <a:gd name="connsiteX15" fmla="*/ 10835068 w 11459972"/>
                <a:gd name="connsiteY15" fmla="*/ 152653 h 305307"/>
                <a:gd name="connsiteX16" fmla="*/ 10951908 w 11459972"/>
                <a:gd name="connsiteY16" fmla="*/ 269557 h 305307"/>
                <a:gd name="connsiteX17" fmla="*/ 11033824 w 11459972"/>
                <a:gd name="connsiteY17" fmla="*/ 187769 h 305307"/>
                <a:gd name="connsiteX18" fmla="*/ 11080496 w 11459972"/>
                <a:gd name="connsiteY18" fmla="*/ 234442 h 305307"/>
                <a:gd name="connsiteX19" fmla="*/ 11009693 w 11459972"/>
                <a:gd name="connsiteY19" fmla="*/ 305308 h 305307"/>
                <a:gd name="connsiteX20" fmla="*/ 11459972 w 11459972"/>
                <a:gd name="connsiteY20" fmla="*/ 305308 h 305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59972" h="305307">
                  <a:moveTo>
                    <a:pt x="11459972" y="0"/>
                  </a:moveTo>
                  <a:lnTo>
                    <a:pt x="11009693" y="0"/>
                  </a:lnTo>
                  <a:lnTo>
                    <a:pt x="11162411" y="152653"/>
                  </a:lnTo>
                  <a:lnTo>
                    <a:pt x="11115612" y="199453"/>
                  </a:lnTo>
                  <a:lnTo>
                    <a:pt x="11033824" y="117601"/>
                  </a:lnTo>
                  <a:lnTo>
                    <a:pt x="10951908" y="199453"/>
                  </a:lnTo>
                  <a:lnTo>
                    <a:pt x="10905236" y="152653"/>
                  </a:lnTo>
                  <a:lnTo>
                    <a:pt x="10987024" y="70865"/>
                  </a:lnTo>
                  <a:lnTo>
                    <a:pt x="10916221" y="0"/>
                  </a:lnTo>
                  <a:lnTo>
                    <a:pt x="0" y="0"/>
                  </a:lnTo>
                  <a:lnTo>
                    <a:pt x="0" y="305308"/>
                  </a:lnTo>
                  <a:lnTo>
                    <a:pt x="10894187" y="305308"/>
                  </a:lnTo>
                  <a:lnTo>
                    <a:pt x="10741533" y="152653"/>
                  </a:lnTo>
                  <a:lnTo>
                    <a:pt x="10870120" y="24066"/>
                  </a:lnTo>
                  <a:lnTo>
                    <a:pt x="10916856" y="70865"/>
                  </a:lnTo>
                  <a:lnTo>
                    <a:pt x="10835068" y="152653"/>
                  </a:lnTo>
                  <a:lnTo>
                    <a:pt x="10951908" y="269557"/>
                  </a:lnTo>
                  <a:lnTo>
                    <a:pt x="11033824" y="187769"/>
                  </a:lnTo>
                  <a:lnTo>
                    <a:pt x="11080496" y="234442"/>
                  </a:lnTo>
                  <a:lnTo>
                    <a:pt x="11009693" y="305308"/>
                  </a:lnTo>
                  <a:lnTo>
                    <a:pt x="11459972" y="305308"/>
                  </a:lnTo>
                  <a:close/>
                </a:path>
              </a:pathLst>
            </a:custGeom>
            <a:solidFill>
              <a:schemeClr val="bg2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CF4E5D25-9C1B-40E0-8FB7-0F054D01A342}"/>
                </a:ext>
              </a:extLst>
            </p:cNvPr>
            <p:cNvSpPr/>
            <p:nvPr/>
          </p:nvSpPr>
          <p:spPr>
            <a:xfrm>
              <a:off x="11473560" y="6576758"/>
              <a:ext cx="338963" cy="281241"/>
            </a:xfrm>
            <a:custGeom>
              <a:avLst/>
              <a:gdLst>
                <a:gd name="connsiteX0" fmla="*/ 292291 w 338963"/>
                <a:gd name="connsiteY0" fmla="*/ 163703 h 281241"/>
                <a:gd name="connsiteX1" fmla="*/ 210376 w 338963"/>
                <a:gd name="connsiteY1" fmla="*/ 245491 h 281241"/>
                <a:gd name="connsiteX2" fmla="*/ 93535 w 338963"/>
                <a:gd name="connsiteY2" fmla="*/ 128588 h 281241"/>
                <a:gd name="connsiteX3" fmla="*/ 175323 w 338963"/>
                <a:gd name="connsiteY3" fmla="*/ 46799 h 281241"/>
                <a:gd name="connsiteX4" fmla="*/ 128588 w 338963"/>
                <a:gd name="connsiteY4" fmla="*/ 0 h 281241"/>
                <a:gd name="connsiteX5" fmla="*/ 0 w 338963"/>
                <a:gd name="connsiteY5" fmla="*/ 128588 h 281241"/>
                <a:gd name="connsiteX6" fmla="*/ 152654 w 338963"/>
                <a:gd name="connsiteY6" fmla="*/ 281242 h 281241"/>
                <a:gd name="connsiteX7" fmla="*/ 268160 w 338963"/>
                <a:gd name="connsiteY7" fmla="*/ 281242 h 281241"/>
                <a:gd name="connsiteX8" fmla="*/ 338963 w 338963"/>
                <a:gd name="connsiteY8" fmla="*/ 210376 h 281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963" h="281241">
                  <a:moveTo>
                    <a:pt x="292291" y="163703"/>
                  </a:moveTo>
                  <a:lnTo>
                    <a:pt x="210376" y="245491"/>
                  </a:lnTo>
                  <a:lnTo>
                    <a:pt x="93535" y="128588"/>
                  </a:lnTo>
                  <a:lnTo>
                    <a:pt x="175323" y="46799"/>
                  </a:lnTo>
                  <a:lnTo>
                    <a:pt x="128588" y="0"/>
                  </a:lnTo>
                  <a:lnTo>
                    <a:pt x="0" y="128588"/>
                  </a:lnTo>
                  <a:lnTo>
                    <a:pt x="152654" y="281242"/>
                  </a:lnTo>
                  <a:lnTo>
                    <a:pt x="268160" y="281242"/>
                  </a:lnTo>
                  <a:lnTo>
                    <a:pt x="338963" y="210376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3" name="Volný tvar: obrazec 12">
              <a:extLst>
                <a:ext uri="{FF2B5EF4-FFF2-40B4-BE49-F238E27FC236}">
                  <a16:creationId xmlns:a16="http://schemas.microsoft.com/office/drawing/2014/main" id="{6C2390FA-4295-4E1B-B234-A44470675906}"/>
                </a:ext>
              </a:extLst>
            </p:cNvPr>
            <p:cNvSpPr/>
            <p:nvPr/>
          </p:nvSpPr>
          <p:spPr>
            <a:xfrm>
              <a:off x="11637264" y="6552692"/>
              <a:ext cx="257175" cy="199452"/>
            </a:xfrm>
            <a:custGeom>
              <a:avLst/>
              <a:gdLst>
                <a:gd name="connsiteX0" fmla="*/ 0 w 257175"/>
                <a:gd name="connsiteY0" fmla="*/ 152653 h 199452"/>
                <a:gd name="connsiteX1" fmla="*/ 46672 w 257175"/>
                <a:gd name="connsiteY1" fmla="*/ 199453 h 199452"/>
                <a:gd name="connsiteX2" fmla="*/ 128588 w 257175"/>
                <a:gd name="connsiteY2" fmla="*/ 117601 h 199452"/>
                <a:gd name="connsiteX3" fmla="*/ 210376 w 257175"/>
                <a:gd name="connsiteY3" fmla="*/ 199453 h 199452"/>
                <a:gd name="connsiteX4" fmla="*/ 257175 w 257175"/>
                <a:gd name="connsiteY4" fmla="*/ 152653 h 199452"/>
                <a:gd name="connsiteX5" fmla="*/ 104457 w 257175"/>
                <a:gd name="connsiteY5" fmla="*/ 0 h 199452"/>
                <a:gd name="connsiteX6" fmla="*/ 10985 w 257175"/>
                <a:gd name="connsiteY6" fmla="*/ 0 h 199452"/>
                <a:gd name="connsiteX7" fmla="*/ 81788 w 257175"/>
                <a:gd name="connsiteY7" fmla="*/ 70865 h 199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7175" h="199452">
                  <a:moveTo>
                    <a:pt x="0" y="152653"/>
                  </a:moveTo>
                  <a:lnTo>
                    <a:pt x="46672" y="199453"/>
                  </a:lnTo>
                  <a:lnTo>
                    <a:pt x="128588" y="117601"/>
                  </a:lnTo>
                  <a:lnTo>
                    <a:pt x="210376" y="199453"/>
                  </a:lnTo>
                  <a:lnTo>
                    <a:pt x="257175" y="152653"/>
                  </a:lnTo>
                  <a:lnTo>
                    <a:pt x="104457" y="0"/>
                  </a:lnTo>
                  <a:lnTo>
                    <a:pt x="10985" y="0"/>
                  </a:lnTo>
                  <a:lnTo>
                    <a:pt x="81788" y="70865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4E2F9F-B615-4439-85EB-92C6D081A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6428-049D-4071-9F68-65F16468F643}" type="datetime1">
              <a:rPr lang="cs-CZ" smtClean="0"/>
              <a:t>19.03.2026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5C3BAC-FA65-43C6-BEC3-CE4D65C9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85092C-1180-4B72-B9CF-A7AE1BCDE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C564-B7BA-4D84-8F26-67FDE8A6687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BBBEDFE5-62BA-4BB8-B610-8CCA0448FC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2026" y="0"/>
            <a:ext cx="11459973" cy="6552693"/>
          </a:xfrm>
          <a:solidFill>
            <a:schemeClr val="bg1">
              <a:lumMod val="95000"/>
            </a:schemeClr>
          </a:solidFill>
        </p:spPr>
        <p:txBody>
          <a:bodyPr bIns="936000" anchor="ctr"/>
          <a:lstStyle>
            <a:lvl1pPr marL="0" indent="0" algn="ctr">
              <a:buFontTx/>
              <a:buNone/>
              <a:defRPr/>
            </a:lvl1pPr>
          </a:lstStyle>
          <a:p>
            <a:endParaRPr lang="cs-CZ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4596790C-B966-427F-AA98-74FCCC69D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25" y="778756"/>
            <a:ext cx="6454773" cy="497059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204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á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795868-2403-4622-8A1A-1B0D8C8FC4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338" y="4171103"/>
            <a:ext cx="5654675" cy="837152"/>
          </a:xfrm>
        </p:spPr>
        <p:txBody>
          <a:bodyPr/>
          <a:lstStyle>
            <a:lvl1pPr marL="198000" indent="-457200">
              <a:defRPr sz="3200" i="1" cap="none" baseline="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cs-CZ" dirty="0"/>
              <a:t>„Citát</a:t>
            </a:r>
            <a:br>
              <a:rPr lang="cs-CZ" dirty="0"/>
            </a:br>
            <a:r>
              <a:rPr lang="cs-CZ" dirty="0"/>
              <a:t>na dva řádky“</a:t>
            </a:r>
          </a:p>
        </p:txBody>
      </p:sp>
      <p:sp>
        <p:nvSpPr>
          <p:cNvPr id="6" name="Zástupný symbol obrázku 17">
            <a:extLst>
              <a:ext uri="{FF2B5EF4-FFF2-40B4-BE49-F238E27FC236}">
                <a16:creationId xmlns:a16="http://schemas.microsoft.com/office/drawing/2014/main" id="{4596486C-8E50-4488-865E-6D6CA10DCF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6548" y="0"/>
            <a:ext cx="5705452" cy="6345238"/>
          </a:xfrm>
          <a:custGeom>
            <a:avLst/>
            <a:gdLst>
              <a:gd name="connsiteX0" fmla="*/ 2498760 w 5705452"/>
              <a:gd name="connsiteY0" fmla="*/ 0 h 6345238"/>
              <a:gd name="connsiteX1" fmla="*/ 5705452 w 5705452"/>
              <a:gd name="connsiteY1" fmla="*/ 0 h 6345238"/>
              <a:gd name="connsiteX2" fmla="*/ 5705452 w 5705452"/>
              <a:gd name="connsiteY2" fmla="*/ 512223 h 6345238"/>
              <a:gd name="connsiteX3" fmla="*/ 5705452 w 5705452"/>
              <a:gd name="connsiteY3" fmla="*/ 4485661 h 6345238"/>
              <a:gd name="connsiteX4" fmla="*/ 4839515 w 5705452"/>
              <a:gd name="connsiteY4" fmla="*/ 5351352 h 6345238"/>
              <a:gd name="connsiteX5" fmla="*/ 3845630 w 5705452"/>
              <a:gd name="connsiteY5" fmla="*/ 6345238 h 6345238"/>
              <a:gd name="connsiteX6" fmla="*/ 0 w 5705452"/>
              <a:gd name="connsiteY6" fmla="*/ 2499125 h 6345238"/>
              <a:gd name="connsiteX7" fmla="*/ 1880965 w 5705452"/>
              <a:gd name="connsiteY7" fmla="*/ 617997 h 634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05452" h="6345238">
                <a:moveTo>
                  <a:pt x="2498760" y="0"/>
                </a:moveTo>
                <a:lnTo>
                  <a:pt x="5705452" y="0"/>
                </a:lnTo>
                <a:lnTo>
                  <a:pt x="5705452" y="512223"/>
                </a:lnTo>
                <a:lnTo>
                  <a:pt x="5705452" y="4485661"/>
                </a:lnTo>
                <a:lnTo>
                  <a:pt x="4839515" y="5351352"/>
                </a:lnTo>
                <a:lnTo>
                  <a:pt x="3845630" y="6345238"/>
                </a:lnTo>
                <a:lnTo>
                  <a:pt x="0" y="2499125"/>
                </a:lnTo>
                <a:lnTo>
                  <a:pt x="1880965" y="61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936000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endParaRPr lang="cs-CZ"/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83278EE2-BE5F-433A-AB14-836376CC46D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5186213"/>
            <a:ext cx="5654674" cy="307777"/>
          </a:xfr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— autor</a:t>
            </a:r>
          </a:p>
        </p:txBody>
      </p:sp>
      <p:sp>
        <p:nvSpPr>
          <p:cNvPr id="10" name="Volný tvar: obrazec 9">
            <a:extLst>
              <a:ext uri="{FF2B5EF4-FFF2-40B4-BE49-F238E27FC236}">
                <a16:creationId xmlns:a16="http://schemas.microsoft.com/office/drawing/2014/main" id="{75FDD7A3-A7C8-4D5D-89B8-BF93B51D09C5}"/>
              </a:ext>
            </a:extLst>
          </p:cNvPr>
          <p:cNvSpPr/>
          <p:nvPr/>
        </p:nvSpPr>
        <p:spPr>
          <a:xfrm>
            <a:off x="732027" y="6552693"/>
            <a:ext cx="11459972" cy="305307"/>
          </a:xfrm>
          <a:custGeom>
            <a:avLst/>
            <a:gdLst>
              <a:gd name="connsiteX0" fmla="*/ 11459972 w 11459972"/>
              <a:gd name="connsiteY0" fmla="*/ 0 h 305307"/>
              <a:gd name="connsiteX1" fmla="*/ 11009693 w 11459972"/>
              <a:gd name="connsiteY1" fmla="*/ 0 h 305307"/>
              <a:gd name="connsiteX2" fmla="*/ 11162411 w 11459972"/>
              <a:gd name="connsiteY2" fmla="*/ 152653 h 305307"/>
              <a:gd name="connsiteX3" fmla="*/ 11115612 w 11459972"/>
              <a:gd name="connsiteY3" fmla="*/ 199453 h 305307"/>
              <a:gd name="connsiteX4" fmla="*/ 11033824 w 11459972"/>
              <a:gd name="connsiteY4" fmla="*/ 117601 h 305307"/>
              <a:gd name="connsiteX5" fmla="*/ 10951908 w 11459972"/>
              <a:gd name="connsiteY5" fmla="*/ 199453 h 305307"/>
              <a:gd name="connsiteX6" fmla="*/ 10905236 w 11459972"/>
              <a:gd name="connsiteY6" fmla="*/ 152653 h 305307"/>
              <a:gd name="connsiteX7" fmla="*/ 10987024 w 11459972"/>
              <a:gd name="connsiteY7" fmla="*/ 70865 h 305307"/>
              <a:gd name="connsiteX8" fmla="*/ 10916221 w 11459972"/>
              <a:gd name="connsiteY8" fmla="*/ 0 h 305307"/>
              <a:gd name="connsiteX9" fmla="*/ 0 w 11459972"/>
              <a:gd name="connsiteY9" fmla="*/ 0 h 305307"/>
              <a:gd name="connsiteX10" fmla="*/ 0 w 11459972"/>
              <a:gd name="connsiteY10" fmla="*/ 305308 h 305307"/>
              <a:gd name="connsiteX11" fmla="*/ 10894187 w 11459972"/>
              <a:gd name="connsiteY11" fmla="*/ 305308 h 305307"/>
              <a:gd name="connsiteX12" fmla="*/ 10741533 w 11459972"/>
              <a:gd name="connsiteY12" fmla="*/ 152653 h 305307"/>
              <a:gd name="connsiteX13" fmla="*/ 10870120 w 11459972"/>
              <a:gd name="connsiteY13" fmla="*/ 24066 h 305307"/>
              <a:gd name="connsiteX14" fmla="*/ 10916856 w 11459972"/>
              <a:gd name="connsiteY14" fmla="*/ 70865 h 305307"/>
              <a:gd name="connsiteX15" fmla="*/ 10835068 w 11459972"/>
              <a:gd name="connsiteY15" fmla="*/ 152653 h 305307"/>
              <a:gd name="connsiteX16" fmla="*/ 10951908 w 11459972"/>
              <a:gd name="connsiteY16" fmla="*/ 269557 h 305307"/>
              <a:gd name="connsiteX17" fmla="*/ 11033824 w 11459972"/>
              <a:gd name="connsiteY17" fmla="*/ 187769 h 305307"/>
              <a:gd name="connsiteX18" fmla="*/ 11080496 w 11459972"/>
              <a:gd name="connsiteY18" fmla="*/ 234442 h 305307"/>
              <a:gd name="connsiteX19" fmla="*/ 11009693 w 11459972"/>
              <a:gd name="connsiteY19" fmla="*/ 305308 h 305307"/>
              <a:gd name="connsiteX20" fmla="*/ 11459972 w 11459972"/>
              <a:gd name="connsiteY20" fmla="*/ 305308 h 305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459972" h="305307">
                <a:moveTo>
                  <a:pt x="11459972" y="0"/>
                </a:moveTo>
                <a:lnTo>
                  <a:pt x="11009693" y="0"/>
                </a:lnTo>
                <a:lnTo>
                  <a:pt x="11162411" y="152653"/>
                </a:lnTo>
                <a:lnTo>
                  <a:pt x="11115612" y="199453"/>
                </a:lnTo>
                <a:lnTo>
                  <a:pt x="11033824" y="117601"/>
                </a:lnTo>
                <a:lnTo>
                  <a:pt x="10951908" y="199453"/>
                </a:lnTo>
                <a:lnTo>
                  <a:pt x="10905236" y="152653"/>
                </a:lnTo>
                <a:lnTo>
                  <a:pt x="10987024" y="70865"/>
                </a:lnTo>
                <a:lnTo>
                  <a:pt x="10916221" y="0"/>
                </a:lnTo>
                <a:lnTo>
                  <a:pt x="0" y="0"/>
                </a:lnTo>
                <a:lnTo>
                  <a:pt x="0" y="305308"/>
                </a:lnTo>
                <a:lnTo>
                  <a:pt x="10894187" y="305308"/>
                </a:lnTo>
                <a:lnTo>
                  <a:pt x="10741533" y="152653"/>
                </a:lnTo>
                <a:lnTo>
                  <a:pt x="10870120" y="24066"/>
                </a:lnTo>
                <a:lnTo>
                  <a:pt x="10916856" y="70865"/>
                </a:lnTo>
                <a:lnTo>
                  <a:pt x="10835068" y="152653"/>
                </a:lnTo>
                <a:lnTo>
                  <a:pt x="10951908" y="269557"/>
                </a:lnTo>
                <a:lnTo>
                  <a:pt x="11033824" y="187769"/>
                </a:lnTo>
                <a:lnTo>
                  <a:pt x="11080496" y="234442"/>
                </a:lnTo>
                <a:lnTo>
                  <a:pt x="11009693" y="305308"/>
                </a:lnTo>
                <a:lnTo>
                  <a:pt x="11459972" y="305308"/>
                </a:lnTo>
                <a:close/>
              </a:path>
            </a:pathLst>
          </a:custGeom>
          <a:solidFill>
            <a:schemeClr val="tx2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DCB8C9E-B9A6-4EBE-AD5A-9893B78343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AEC564-B7BA-4D84-8F26-67FDE8A66870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1A07BDB-0727-44A0-A921-35C176A5AC5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54C34D-7D28-4EF5-B34E-59976E97DE95}" type="datetime1">
              <a:rPr lang="cs-CZ" smtClean="0"/>
              <a:t>19.03.2026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D149FB-D16F-4716-834E-5D1A6ED9471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áhlaví oddíl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8C2B0697-10FB-4C53-AA01-5176F8412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1071804"/>
            <a:ext cx="4943248" cy="1098762"/>
          </a:xfrm>
        </p:spPr>
        <p:txBody>
          <a:bodyPr wrap="square" anchor="b">
            <a:sp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A13B33B5-0D2F-4B94-8B70-0BF02D6F8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2433488"/>
            <a:ext cx="4943248" cy="307777"/>
          </a:xfr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1172E839-C6BA-4BD9-B250-7791A4BC1B9B}"/>
              </a:ext>
            </a:extLst>
          </p:cNvPr>
          <p:cNvSpPr/>
          <p:nvPr userDrawn="1"/>
        </p:nvSpPr>
        <p:spPr>
          <a:xfrm>
            <a:off x="731838" y="2263435"/>
            <a:ext cx="180181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4" name="Grafický objekt 5">
            <a:extLst>
              <a:ext uri="{FF2B5EF4-FFF2-40B4-BE49-F238E27FC236}">
                <a16:creationId xmlns:a16="http://schemas.microsoft.com/office/drawing/2014/main" id="{C9D30132-4126-4382-BB65-1DC947026197}"/>
              </a:ext>
            </a:extLst>
          </p:cNvPr>
          <p:cNvGrpSpPr/>
          <p:nvPr userDrawn="1"/>
        </p:nvGrpSpPr>
        <p:grpSpPr>
          <a:xfrm>
            <a:off x="5109336" y="0"/>
            <a:ext cx="7082663" cy="6857999"/>
            <a:chOff x="5109336" y="0"/>
            <a:chExt cx="7082663" cy="6857999"/>
          </a:xfrm>
          <a:solidFill>
            <a:schemeClr val="bg1"/>
          </a:solidFill>
        </p:grpSpPr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7DD084F2-18DD-4F02-B095-2E335CED4BA7}"/>
                </a:ext>
              </a:extLst>
            </p:cNvPr>
            <p:cNvSpPr/>
            <p:nvPr/>
          </p:nvSpPr>
          <p:spPr>
            <a:xfrm>
              <a:off x="8636634" y="0"/>
              <a:ext cx="3555365" cy="4820284"/>
            </a:xfrm>
            <a:custGeom>
              <a:avLst/>
              <a:gdLst>
                <a:gd name="connsiteX0" fmla="*/ 3555365 w 3555365"/>
                <a:gd name="connsiteY0" fmla="*/ 1825816 h 4820284"/>
                <a:gd name="connsiteX1" fmla="*/ 1729232 w 3555365"/>
                <a:gd name="connsiteY1" fmla="*/ 0 h 4820284"/>
                <a:gd name="connsiteX2" fmla="*/ 284797 w 3555365"/>
                <a:gd name="connsiteY2" fmla="*/ 0 h 4820284"/>
                <a:gd name="connsiteX3" fmla="*/ 0 w 3555365"/>
                <a:gd name="connsiteY3" fmla="*/ 285115 h 4820284"/>
                <a:gd name="connsiteX4" fmla="*/ 1762634 w 3555365"/>
                <a:gd name="connsiteY4" fmla="*/ 2049018 h 4820284"/>
                <a:gd name="connsiteX5" fmla="*/ 0 w 3555365"/>
                <a:gd name="connsiteY5" fmla="*/ 3812286 h 4820284"/>
                <a:gd name="connsiteX6" fmla="*/ 1006602 w 3555365"/>
                <a:gd name="connsiteY6" fmla="*/ 4820285 h 4820284"/>
                <a:gd name="connsiteX7" fmla="*/ 2770759 w 3555365"/>
                <a:gd name="connsiteY7" fmla="*/ 3056700 h 4820284"/>
                <a:gd name="connsiteX8" fmla="*/ 3555365 w 3555365"/>
                <a:gd name="connsiteY8" fmla="*/ 3841496 h 4820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55365" h="4820284">
                  <a:moveTo>
                    <a:pt x="3555365" y="1825816"/>
                  </a:moveTo>
                  <a:lnTo>
                    <a:pt x="1729232" y="0"/>
                  </a:lnTo>
                  <a:lnTo>
                    <a:pt x="284797" y="0"/>
                  </a:lnTo>
                  <a:lnTo>
                    <a:pt x="0" y="285115"/>
                  </a:lnTo>
                  <a:lnTo>
                    <a:pt x="1762634" y="2049018"/>
                  </a:lnTo>
                  <a:lnTo>
                    <a:pt x="0" y="3812286"/>
                  </a:lnTo>
                  <a:lnTo>
                    <a:pt x="1006602" y="4820285"/>
                  </a:lnTo>
                  <a:lnTo>
                    <a:pt x="2770759" y="3056700"/>
                  </a:lnTo>
                  <a:lnTo>
                    <a:pt x="3555365" y="3841496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7FDD5321-4239-421E-AE75-16AE53C1AD9E}"/>
                </a:ext>
              </a:extLst>
            </p:cNvPr>
            <p:cNvSpPr/>
            <p:nvPr/>
          </p:nvSpPr>
          <p:spPr>
            <a:xfrm>
              <a:off x="5109336" y="1041209"/>
              <a:ext cx="7082663" cy="5816790"/>
            </a:xfrm>
            <a:custGeom>
              <a:avLst/>
              <a:gdLst>
                <a:gd name="connsiteX0" fmla="*/ 6022785 w 7082663"/>
                <a:gd name="connsiteY0" fmla="*/ 5816791 h 5816790"/>
                <a:gd name="connsiteX1" fmla="*/ 7082663 w 7082663"/>
                <a:gd name="connsiteY1" fmla="*/ 4756912 h 5816790"/>
                <a:gd name="connsiteX2" fmla="*/ 7082663 w 7082663"/>
                <a:gd name="connsiteY2" fmla="*/ 4311777 h 5816790"/>
                <a:gd name="connsiteX3" fmla="*/ 6298057 w 7082663"/>
                <a:gd name="connsiteY3" fmla="*/ 3527171 h 5816790"/>
                <a:gd name="connsiteX4" fmla="*/ 4533900 w 7082663"/>
                <a:gd name="connsiteY4" fmla="*/ 5290312 h 5816790"/>
                <a:gd name="connsiteX5" fmla="*/ 2015172 w 7082663"/>
                <a:gd name="connsiteY5" fmla="*/ 2771140 h 5816790"/>
                <a:gd name="connsiteX6" fmla="*/ 3778314 w 7082663"/>
                <a:gd name="connsiteY6" fmla="*/ 1007872 h 5816790"/>
                <a:gd name="connsiteX7" fmla="*/ 2770886 w 7082663"/>
                <a:gd name="connsiteY7" fmla="*/ 0 h 5816790"/>
                <a:gd name="connsiteX8" fmla="*/ 0 w 7082663"/>
                <a:gd name="connsiteY8" fmla="*/ 2771140 h 5816790"/>
                <a:gd name="connsiteX9" fmla="*/ 3045333 w 7082663"/>
                <a:gd name="connsiteY9" fmla="*/ 5816791 h 5816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82663" h="5816790">
                  <a:moveTo>
                    <a:pt x="6022785" y="5816791"/>
                  </a:moveTo>
                  <a:lnTo>
                    <a:pt x="7082663" y="4756912"/>
                  </a:lnTo>
                  <a:lnTo>
                    <a:pt x="7082663" y="4311777"/>
                  </a:lnTo>
                  <a:lnTo>
                    <a:pt x="6298057" y="3527171"/>
                  </a:lnTo>
                  <a:lnTo>
                    <a:pt x="4533900" y="5290312"/>
                  </a:lnTo>
                  <a:lnTo>
                    <a:pt x="2015172" y="2771140"/>
                  </a:lnTo>
                  <a:lnTo>
                    <a:pt x="3778314" y="1007872"/>
                  </a:lnTo>
                  <a:lnTo>
                    <a:pt x="2770886" y="0"/>
                  </a:lnTo>
                  <a:lnTo>
                    <a:pt x="0" y="2771140"/>
                  </a:lnTo>
                  <a:lnTo>
                    <a:pt x="3045333" y="5816791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6785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ACFA1D-CE01-47EE-B02E-D863DAFF5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530741-E961-4ACB-A9CC-5C1C091793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838" y="1520824"/>
            <a:ext cx="5181600" cy="4824413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1979AD8-E557-41FA-B236-FF4F14762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562" y="1520824"/>
            <a:ext cx="5181600" cy="4824413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2C1DC72-C978-44C9-B9EC-8943D9C7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6AC5-1DC9-4B79-9FAC-1D14ED146B49}" type="datetime1">
              <a:rPr lang="cs-CZ" smtClean="0"/>
              <a:t>19.03.2026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057A5A5-786F-4F4C-B327-88E181E74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EEC68F3-9469-41C2-A465-249844AF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C564-B7BA-4D84-8F26-67FDE8A668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626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76BAC73-4960-4E5E-8D1A-95BAD34F7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25" y="778756"/>
            <a:ext cx="11032233" cy="49705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DBE8A2-25D1-41E3-988E-4B641B38F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6" y="1520824"/>
            <a:ext cx="10741722" cy="482441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grpSp>
        <p:nvGrpSpPr>
          <p:cNvPr id="11" name="Grafický objekt 8">
            <a:extLst>
              <a:ext uri="{FF2B5EF4-FFF2-40B4-BE49-F238E27FC236}">
                <a16:creationId xmlns:a16="http://schemas.microsoft.com/office/drawing/2014/main" id="{9CEE5242-B659-4AB3-8B01-DAF4B0DF8BAB}"/>
              </a:ext>
            </a:extLst>
          </p:cNvPr>
          <p:cNvGrpSpPr/>
          <p:nvPr/>
        </p:nvGrpSpPr>
        <p:grpSpPr>
          <a:xfrm>
            <a:off x="732027" y="6552693"/>
            <a:ext cx="11459972" cy="305307"/>
            <a:chOff x="732027" y="6552692"/>
            <a:chExt cx="11459972" cy="305307"/>
          </a:xfrm>
        </p:grpSpPr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CC4344BA-9EDD-4BF5-981D-09EC324D3159}"/>
                </a:ext>
              </a:extLst>
            </p:cNvPr>
            <p:cNvSpPr/>
            <p:nvPr/>
          </p:nvSpPr>
          <p:spPr>
            <a:xfrm>
              <a:off x="732027" y="6552692"/>
              <a:ext cx="11459972" cy="305307"/>
            </a:xfrm>
            <a:custGeom>
              <a:avLst/>
              <a:gdLst>
                <a:gd name="connsiteX0" fmla="*/ 11459972 w 11459972"/>
                <a:gd name="connsiteY0" fmla="*/ 0 h 305307"/>
                <a:gd name="connsiteX1" fmla="*/ 11009693 w 11459972"/>
                <a:gd name="connsiteY1" fmla="*/ 0 h 305307"/>
                <a:gd name="connsiteX2" fmla="*/ 11162411 w 11459972"/>
                <a:gd name="connsiteY2" fmla="*/ 152653 h 305307"/>
                <a:gd name="connsiteX3" fmla="*/ 11115612 w 11459972"/>
                <a:gd name="connsiteY3" fmla="*/ 199453 h 305307"/>
                <a:gd name="connsiteX4" fmla="*/ 11033824 w 11459972"/>
                <a:gd name="connsiteY4" fmla="*/ 117601 h 305307"/>
                <a:gd name="connsiteX5" fmla="*/ 10951908 w 11459972"/>
                <a:gd name="connsiteY5" fmla="*/ 199453 h 305307"/>
                <a:gd name="connsiteX6" fmla="*/ 10905236 w 11459972"/>
                <a:gd name="connsiteY6" fmla="*/ 152653 h 305307"/>
                <a:gd name="connsiteX7" fmla="*/ 10987024 w 11459972"/>
                <a:gd name="connsiteY7" fmla="*/ 70865 h 305307"/>
                <a:gd name="connsiteX8" fmla="*/ 10916221 w 11459972"/>
                <a:gd name="connsiteY8" fmla="*/ 0 h 305307"/>
                <a:gd name="connsiteX9" fmla="*/ 0 w 11459972"/>
                <a:gd name="connsiteY9" fmla="*/ 0 h 305307"/>
                <a:gd name="connsiteX10" fmla="*/ 0 w 11459972"/>
                <a:gd name="connsiteY10" fmla="*/ 305308 h 305307"/>
                <a:gd name="connsiteX11" fmla="*/ 10894187 w 11459972"/>
                <a:gd name="connsiteY11" fmla="*/ 305308 h 305307"/>
                <a:gd name="connsiteX12" fmla="*/ 10741533 w 11459972"/>
                <a:gd name="connsiteY12" fmla="*/ 152653 h 305307"/>
                <a:gd name="connsiteX13" fmla="*/ 10870120 w 11459972"/>
                <a:gd name="connsiteY13" fmla="*/ 24066 h 305307"/>
                <a:gd name="connsiteX14" fmla="*/ 10916856 w 11459972"/>
                <a:gd name="connsiteY14" fmla="*/ 70865 h 305307"/>
                <a:gd name="connsiteX15" fmla="*/ 10835068 w 11459972"/>
                <a:gd name="connsiteY15" fmla="*/ 152653 h 305307"/>
                <a:gd name="connsiteX16" fmla="*/ 10951908 w 11459972"/>
                <a:gd name="connsiteY16" fmla="*/ 269557 h 305307"/>
                <a:gd name="connsiteX17" fmla="*/ 11033824 w 11459972"/>
                <a:gd name="connsiteY17" fmla="*/ 187769 h 305307"/>
                <a:gd name="connsiteX18" fmla="*/ 11080496 w 11459972"/>
                <a:gd name="connsiteY18" fmla="*/ 234442 h 305307"/>
                <a:gd name="connsiteX19" fmla="*/ 11009693 w 11459972"/>
                <a:gd name="connsiteY19" fmla="*/ 305308 h 305307"/>
                <a:gd name="connsiteX20" fmla="*/ 11459972 w 11459972"/>
                <a:gd name="connsiteY20" fmla="*/ 305308 h 305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59972" h="305307">
                  <a:moveTo>
                    <a:pt x="11459972" y="0"/>
                  </a:moveTo>
                  <a:lnTo>
                    <a:pt x="11009693" y="0"/>
                  </a:lnTo>
                  <a:lnTo>
                    <a:pt x="11162411" y="152653"/>
                  </a:lnTo>
                  <a:lnTo>
                    <a:pt x="11115612" y="199453"/>
                  </a:lnTo>
                  <a:lnTo>
                    <a:pt x="11033824" y="117601"/>
                  </a:lnTo>
                  <a:lnTo>
                    <a:pt x="10951908" y="199453"/>
                  </a:lnTo>
                  <a:lnTo>
                    <a:pt x="10905236" y="152653"/>
                  </a:lnTo>
                  <a:lnTo>
                    <a:pt x="10987024" y="70865"/>
                  </a:lnTo>
                  <a:lnTo>
                    <a:pt x="10916221" y="0"/>
                  </a:lnTo>
                  <a:lnTo>
                    <a:pt x="0" y="0"/>
                  </a:lnTo>
                  <a:lnTo>
                    <a:pt x="0" y="305308"/>
                  </a:lnTo>
                  <a:lnTo>
                    <a:pt x="10894187" y="305308"/>
                  </a:lnTo>
                  <a:lnTo>
                    <a:pt x="10741533" y="152653"/>
                  </a:lnTo>
                  <a:lnTo>
                    <a:pt x="10870120" y="24066"/>
                  </a:lnTo>
                  <a:lnTo>
                    <a:pt x="10916856" y="70865"/>
                  </a:lnTo>
                  <a:lnTo>
                    <a:pt x="10835068" y="152653"/>
                  </a:lnTo>
                  <a:lnTo>
                    <a:pt x="10951908" y="269557"/>
                  </a:lnTo>
                  <a:lnTo>
                    <a:pt x="11033824" y="187769"/>
                  </a:lnTo>
                  <a:lnTo>
                    <a:pt x="11080496" y="234442"/>
                  </a:lnTo>
                  <a:lnTo>
                    <a:pt x="11009693" y="305308"/>
                  </a:lnTo>
                  <a:lnTo>
                    <a:pt x="11459972" y="305308"/>
                  </a:lnTo>
                  <a:close/>
                </a:path>
              </a:pathLst>
            </a:custGeom>
            <a:solidFill>
              <a:schemeClr val="bg2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3" name="Volný tvar: obrazec 12">
              <a:extLst>
                <a:ext uri="{FF2B5EF4-FFF2-40B4-BE49-F238E27FC236}">
                  <a16:creationId xmlns:a16="http://schemas.microsoft.com/office/drawing/2014/main" id="{C832290F-CC74-4087-9DC3-393E51CCFC65}"/>
                </a:ext>
              </a:extLst>
            </p:cNvPr>
            <p:cNvSpPr/>
            <p:nvPr/>
          </p:nvSpPr>
          <p:spPr>
            <a:xfrm>
              <a:off x="11473560" y="6576758"/>
              <a:ext cx="338963" cy="281241"/>
            </a:xfrm>
            <a:custGeom>
              <a:avLst/>
              <a:gdLst>
                <a:gd name="connsiteX0" fmla="*/ 292291 w 338963"/>
                <a:gd name="connsiteY0" fmla="*/ 163703 h 281241"/>
                <a:gd name="connsiteX1" fmla="*/ 210376 w 338963"/>
                <a:gd name="connsiteY1" fmla="*/ 245491 h 281241"/>
                <a:gd name="connsiteX2" fmla="*/ 93535 w 338963"/>
                <a:gd name="connsiteY2" fmla="*/ 128588 h 281241"/>
                <a:gd name="connsiteX3" fmla="*/ 175323 w 338963"/>
                <a:gd name="connsiteY3" fmla="*/ 46799 h 281241"/>
                <a:gd name="connsiteX4" fmla="*/ 128588 w 338963"/>
                <a:gd name="connsiteY4" fmla="*/ 0 h 281241"/>
                <a:gd name="connsiteX5" fmla="*/ 0 w 338963"/>
                <a:gd name="connsiteY5" fmla="*/ 128588 h 281241"/>
                <a:gd name="connsiteX6" fmla="*/ 152654 w 338963"/>
                <a:gd name="connsiteY6" fmla="*/ 281242 h 281241"/>
                <a:gd name="connsiteX7" fmla="*/ 268160 w 338963"/>
                <a:gd name="connsiteY7" fmla="*/ 281242 h 281241"/>
                <a:gd name="connsiteX8" fmla="*/ 338963 w 338963"/>
                <a:gd name="connsiteY8" fmla="*/ 210376 h 281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963" h="281241">
                  <a:moveTo>
                    <a:pt x="292291" y="163703"/>
                  </a:moveTo>
                  <a:lnTo>
                    <a:pt x="210376" y="245491"/>
                  </a:lnTo>
                  <a:lnTo>
                    <a:pt x="93535" y="128588"/>
                  </a:lnTo>
                  <a:lnTo>
                    <a:pt x="175323" y="46799"/>
                  </a:lnTo>
                  <a:lnTo>
                    <a:pt x="128588" y="0"/>
                  </a:lnTo>
                  <a:lnTo>
                    <a:pt x="0" y="128588"/>
                  </a:lnTo>
                  <a:lnTo>
                    <a:pt x="152654" y="281242"/>
                  </a:lnTo>
                  <a:lnTo>
                    <a:pt x="268160" y="281242"/>
                  </a:lnTo>
                  <a:lnTo>
                    <a:pt x="338963" y="210376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63D97601-4016-47B4-95AA-A78C302A3151}"/>
                </a:ext>
              </a:extLst>
            </p:cNvPr>
            <p:cNvSpPr/>
            <p:nvPr/>
          </p:nvSpPr>
          <p:spPr>
            <a:xfrm>
              <a:off x="11637264" y="6552692"/>
              <a:ext cx="257175" cy="199452"/>
            </a:xfrm>
            <a:custGeom>
              <a:avLst/>
              <a:gdLst>
                <a:gd name="connsiteX0" fmla="*/ 0 w 257175"/>
                <a:gd name="connsiteY0" fmla="*/ 152653 h 199452"/>
                <a:gd name="connsiteX1" fmla="*/ 46672 w 257175"/>
                <a:gd name="connsiteY1" fmla="*/ 199453 h 199452"/>
                <a:gd name="connsiteX2" fmla="*/ 128588 w 257175"/>
                <a:gd name="connsiteY2" fmla="*/ 117601 h 199452"/>
                <a:gd name="connsiteX3" fmla="*/ 210376 w 257175"/>
                <a:gd name="connsiteY3" fmla="*/ 199453 h 199452"/>
                <a:gd name="connsiteX4" fmla="*/ 257175 w 257175"/>
                <a:gd name="connsiteY4" fmla="*/ 152653 h 199452"/>
                <a:gd name="connsiteX5" fmla="*/ 104457 w 257175"/>
                <a:gd name="connsiteY5" fmla="*/ 0 h 199452"/>
                <a:gd name="connsiteX6" fmla="*/ 10985 w 257175"/>
                <a:gd name="connsiteY6" fmla="*/ 0 h 199452"/>
                <a:gd name="connsiteX7" fmla="*/ 81788 w 257175"/>
                <a:gd name="connsiteY7" fmla="*/ 70865 h 199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7175" h="199452">
                  <a:moveTo>
                    <a:pt x="0" y="152653"/>
                  </a:moveTo>
                  <a:lnTo>
                    <a:pt x="46672" y="199453"/>
                  </a:lnTo>
                  <a:lnTo>
                    <a:pt x="128588" y="117601"/>
                  </a:lnTo>
                  <a:lnTo>
                    <a:pt x="210376" y="199453"/>
                  </a:lnTo>
                  <a:lnTo>
                    <a:pt x="257175" y="152653"/>
                  </a:lnTo>
                  <a:lnTo>
                    <a:pt x="104457" y="0"/>
                  </a:lnTo>
                  <a:lnTo>
                    <a:pt x="10985" y="0"/>
                  </a:lnTo>
                  <a:lnTo>
                    <a:pt x="81788" y="70865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696A1D2-E30B-4E25-91AC-D532C889B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663517"/>
            <a:ext cx="8944482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33321C1-7D66-41CD-861A-242287AE48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9784" y="6663517"/>
            <a:ext cx="34290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87AEC564-B7BA-4D84-8F26-67FDE8A66870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8CB012-C94E-49F7-BBF5-1116A103A3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9758" y="6663517"/>
            <a:ext cx="81915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63311DE3-5DAB-40BA-AFBF-9B0AE1B936EF}" type="datetime1">
              <a:rPr lang="cs-CZ" smtClean="0"/>
              <a:t>19.03.2026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9411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8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880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Franklin Gothic Book" panose="020B0503020102020204" pitchFamily="34" charset="0"/>
        <a:buChar char="—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strike="sngStrike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strike="sngStrike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61">
          <p15:clr>
            <a:srgbClr val="F26B43"/>
          </p15:clr>
        </p15:guide>
        <p15:guide id="2" pos="7219">
          <p15:clr>
            <a:srgbClr val="F26B43"/>
          </p15:clr>
        </p15:guide>
        <p15:guide id="3" orient="horz" pos="958">
          <p15:clr>
            <a:srgbClr val="F26B43"/>
          </p15:clr>
        </p15:guide>
        <p15:guide id="4" orient="horz" pos="399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C958E92-92E5-40E2-B350-49BDDB886A48}"/>
              </a:ext>
            </a:extLst>
          </p:cNvPr>
          <p:cNvGrpSpPr/>
          <p:nvPr userDrawn="1"/>
        </p:nvGrpSpPr>
        <p:grpSpPr>
          <a:xfrm>
            <a:off x="732027" y="6474711"/>
            <a:ext cx="11459972" cy="383289"/>
            <a:chOff x="732027" y="6474711"/>
            <a:chExt cx="11459972" cy="383289"/>
          </a:xfrm>
        </p:grpSpPr>
        <p:sp>
          <p:nvSpPr>
            <p:cNvPr id="15" name="Volný tvar: obrazec 11">
              <a:extLst>
                <a:ext uri="{FF2B5EF4-FFF2-40B4-BE49-F238E27FC236}">
                  <a16:creationId xmlns:a16="http://schemas.microsoft.com/office/drawing/2014/main" id="{B90C38D2-AE4E-4797-AE57-25F864D1823C}"/>
                </a:ext>
              </a:extLst>
            </p:cNvPr>
            <p:cNvSpPr/>
            <p:nvPr userDrawn="1"/>
          </p:nvSpPr>
          <p:spPr>
            <a:xfrm>
              <a:off x="732027" y="6474711"/>
              <a:ext cx="11459972" cy="383289"/>
            </a:xfrm>
            <a:prstGeom prst="rect">
              <a:avLst/>
            </a:prstGeom>
            <a:solidFill>
              <a:schemeClr val="bg2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F9E1A75-9FCE-4E10-8B4A-033600831750}"/>
                </a:ext>
              </a:extLst>
            </p:cNvPr>
            <p:cNvGrpSpPr/>
            <p:nvPr userDrawn="1"/>
          </p:nvGrpSpPr>
          <p:grpSpPr>
            <a:xfrm>
              <a:off x="11494988" y="6510925"/>
              <a:ext cx="310879" cy="310860"/>
              <a:chOff x="731838" y="887094"/>
              <a:chExt cx="994791" cy="994728"/>
            </a:xfrm>
          </p:grpSpPr>
          <p:sp>
            <p:nvSpPr>
              <p:cNvPr id="17" name="Volný tvar: obrazec 12">
                <a:extLst>
                  <a:ext uri="{FF2B5EF4-FFF2-40B4-BE49-F238E27FC236}">
                    <a16:creationId xmlns:a16="http://schemas.microsoft.com/office/drawing/2014/main" id="{F4776762-3354-4320-84FB-A7CD43A7AE58}"/>
                  </a:ext>
                </a:extLst>
              </p:cNvPr>
              <p:cNvSpPr/>
              <p:nvPr userDrawn="1"/>
            </p:nvSpPr>
            <p:spPr>
              <a:xfrm>
                <a:off x="731838" y="1080516"/>
                <a:ext cx="801306" cy="801306"/>
              </a:xfrm>
              <a:custGeom>
                <a:avLst/>
                <a:gdLst>
                  <a:gd name="connsiteX0" fmla="*/ 303974 w 801306"/>
                  <a:gd name="connsiteY0" fmla="*/ 0 h 801306"/>
                  <a:gd name="connsiteX1" fmla="*/ 0 w 801306"/>
                  <a:gd name="connsiteY1" fmla="*/ 303974 h 801306"/>
                  <a:gd name="connsiteX2" fmla="*/ 497332 w 801306"/>
                  <a:gd name="connsiteY2" fmla="*/ 801307 h 801306"/>
                  <a:gd name="connsiteX3" fmla="*/ 801307 w 801306"/>
                  <a:gd name="connsiteY3" fmla="*/ 497396 h 801306"/>
                  <a:gd name="connsiteX4" fmla="*/ 690817 w 801306"/>
                  <a:gd name="connsiteY4" fmla="*/ 386905 h 801306"/>
                  <a:gd name="connsiteX5" fmla="*/ 497332 w 801306"/>
                  <a:gd name="connsiteY5" fmla="*/ 580263 h 801306"/>
                  <a:gd name="connsiteX6" fmla="*/ 221043 w 801306"/>
                  <a:gd name="connsiteY6" fmla="*/ 303974 h 801306"/>
                  <a:gd name="connsiteX7" fmla="*/ 414465 w 801306"/>
                  <a:gd name="connsiteY7" fmla="*/ 110617 h 801306"/>
                  <a:gd name="connsiteX8" fmla="*/ 303974 w 801306"/>
                  <a:gd name="connsiteY8" fmla="*/ 0 h 801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1306" h="801306">
                    <a:moveTo>
                      <a:pt x="303974" y="0"/>
                    </a:moveTo>
                    <a:lnTo>
                      <a:pt x="0" y="303974"/>
                    </a:lnTo>
                    <a:lnTo>
                      <a:pt x="497332" y="801307"/>
                    </a:lnTo>
                    <a:lnTo>
                      <a:pt x="801307" y="497396"/>
                    </a:lnTo>
                    <a:lnTo>
                      <a:pt x="690817" y="386905"/>
                    </a:lnTo>
                    <a:lnTo>
                      <a:pt x="497332" y="580263"/>
                    </a:lnTo>
                    <a:lnTo>
                      <a:pt x="221043" y="303974"/>
                    </a:lnTo>
                    <a:lnTo>
                      <a:pt x="414465" y="110617"/>
                    </a:lnTo>
                    <a:lnTo>
                      <a:pt x="303974" y="0"/>
                    </a:lnTo>
                  </a:path>
                </a:pathLst>
              </a:custGeom>
              <a:solidFill>
                <a:srgbClr val="FFFFFF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18" name="Volný tvar: obrazec 13">
                <a:extLst>
                  <a:ext uri="{FF2B5EF4-FFF2-40B4-BE49-F238E27FC236}">
                    <a16:creationId xmlns:a16="http://schemas.microsoft.com/office/drawing/2014/main" id="{34492A8F-E40C-423E-BB7D-ABCF4C0FC0B9}"/>
                  </a:ext>
                </a:extLst>
              </p:cNvPr>
              <p:cNvSpPr/>
              <p:nvPr userDrawn="1"/>
            </p:nvSpPr>
            <p:spPr>
              <a:xfrm>
                <a:off x="1118744" y="887094"/>
                <a:ext cx="607885" cy="607949"/>
              </a:xfrm>
              <a:custGeom>
                <a:avLst/>
                <a:gdLst>
                  <a:gd name="connsiteX0" fmla="*/ 0 w 607885"/>
                  <a:gd name="connsiteY0" fmla="*/ 497396 h 607949"/>
                  <a:gd name="connsiteX1" fmla="*/ 110427 w 607885"/>
                  <a:gd name="connsiteY1" fmla="*/ 607949 h 607949"/>
                  <a:gd name="connsiteX2" fmla="*/ 303911 w 607885"/>
                  <a:gd name="connsiteY2" fmla="*/ 414528 h 607949"/>
                  <a:gd name="connsiteX3" fmla="*/ 497332 w 607885"/>
                  <a:gd name="connsiteY3" fmla="*/ 607949 h 607949"/>
                  <a:gd name="connsiteX4" fmla="*/ 607886 w 607885"/>
                  <a:gd name="connsiteY4" fmla="*/ 497396 h 607949"/>
                  <a:gd name="connsiteX5" fmla="*/ 110427 w 607885"/>
                  <a:gd name="connsiteY5" fmla="*/ 0 h 607949"/>
                  <a:gd name="connsiteX6" fmla="*/ 0 w 607885"/>
                  <a:gd name="connsiteY6" fmla="*/ 110554 h 607949"/>
                  <a:gd name="connsiteX7" fmla="*/ 193357 w 607885"/>
                  <a:gd name="connsiteY7" fmla="*/ 303975 h 607949"/>
                  <a:gd name="connsiteX8" fmla="*/ 0 w 607885"/>
                  <a:gd name="connsiteY8" fmla="*/ 497396 h 607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7885" h="607949">
                    <a:moveTo>
                      <a:pt x="0" y="497396"/>
                    </a:moveTo>
                    <a:lnTo>
                      <a:pt x="110427" y="607949"/>
                    </a:lnTo>
                    <a:lnTo>
                      <a:pt x="303911" y="414528"/>
                    </a:lnTo>
                    <a:lnTo>
                      <a:pt x="497332" y="607949"/>
                    </a:lnTo>
                    <a:lnTo>
                      <a:pt x="607886" y="497396"/>
                    </a:lnTo>
                    <a:lnTo>
                      <a:pt x="110427" y="0"/>
                    </a:lnTo>
                    <a:lnTo>
                      <a:pt x="0" y="110554"/>
                    </a:lnTo>
                    <a:lnTo>
                      <a:pt x="193357" y="303975"/>
                    </a:lnTo>
                    <a:lnTo>
                      <a:pt x="0" y="497396"/>
                    </a:lnTo>
                  </a:path>
                </a:pathLst>
              </a:custGeom>
              <a:solidFill>
                <a:srgbClr val="FFFFFF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</p:grpSp>
      </p:grp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76BAC73-4960-4E5E-8D1A-95BAD34F7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25" y="778756"/>
            <a:ext cx="11032233" cy="49705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DBE8A2-25D1-41E3-988E-4B641B38F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6" y="1520824"/>
            <a:ext cx="10741722" cy="482441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696A1D2-E30B-4E25-91AC-D532C889B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597106"/>
            <a:ext cx="8648761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33321C1-7D66-41CD-861A-242287AE48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4993" y="6597106"/>
            <a:ext cx="517691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7AEC564-B7BA-4D84-8F26-67FDE8A66870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8CB012-C94E-49F7-BBF5-1116A103A3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74502" y="6597106"/>
            <a:ext cx="819150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343047EF-16BA-4AE6-86EA-CF4DA273272B}" type="datetime1">
              <a:rPr lang="cs-CZ" smtClean="0"/>
              <a:t>19.03.2026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5351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8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880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Franklin Gothic Book" panose="020B0503020102020204" pitchFamily="34" charset="0"/>
        <a:buChar char="—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strike="sngStrike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strike="sngStrike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61">
          <p15:clr>
            <a:srgbClr val="F26B43"/>
          </p15:clr>
        </p15:guide>
        <p15:guide id="2" pos="7219">
          <p15:clr>
            <a:srgbClr val="F26B43"/>
          </p15:clr>
        </p15:guide>
        <p15:guide id="3" orient="horz" pos="958">
          <p15:clr>
            <a:srgbClr val="F26B43"/>
          </p15:clr>
        </p15:guide>
        <p15:guide id="4" orient="horz" pos="399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rojects.madineurope.eu/craftour/wp-content/uploads/sites/16/2026/01/CRAFTOUR-FULL-DOCUMENT-Policy-recommendation-ONLINE-version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hyperlink" Target="https://projects.madineurope.eu/craftour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teccihorizoneu.com/wp-content/uploads/2025/12/Green-Cluster-White-Paper_part_1-1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gogreenconservation.eu/green-conservation-cluster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it-culture-creativity.eu/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jpg"/><Relationship Id="rId5" Type="http://schemas.openxmlformats.org/officeDocument/2006/relationships/hyperlink" Target="https://www.horizontevropa.cz/cs/struktura-programu-he/inovativni-evropa/evropsky-inovacni-technologicky-institut/informace/yiifnews/4010/narodni-informacni-den-o-eit" TargetMode="External"/><Relationship Id="rId4" Type="http://schemas.openxmlformats.org/officeDocument/2006/relationships/hyperlink" Target="https://eit-culture-creativity.eu/sites/default/files/2026-01/100-to-Watch_Ventures_2025_EIT%20Culture%20%26%20Creativity%20_0.pdf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orizontevropa.cz/cs/struktura-programu-he/globalni-vyzvy-konkurenceschopnost/klastr-2-kultura-kreativita-inkluzivni-spolecnost/informace/yiifnews/4048/partnerska-burza-klastru-2-se-kona..." TargetMode="External"/><Relationship Id="rId3" Type="http://schemas.openxmlformats.org/officeDocument/2006/relationships/image" Target="../media/image13.jpeg"/><Relationship Id="rId7" Type="http://schemas.openxmlformats.org/officeDocument/2006/relationships/hyperlink" Target="https://cordis.europa.eu/project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horizontevropa.cz/cs/struktura-programu-he/globalni-vyzvy-konkurenceschopnost/klastr-2-kultura-kreativita-inkluzivni-spolecnost/informace?callsSort=0" TargetMode="External"/><Relationship Id="rId11" Type="http://schemas.openxmlformats.org/officeDocument/2006/relationships/image" Target="../media/image14.png"/><Relationship Id="rId5" Type="http://schemas.openxmlformats.org/officeDocument/2006/relationships/hyperlink" Target="https://research-and-innovation.ec.europa.eu/funding/funding-opportunities/funding-programmes-and-open-calls/horizon-europe/cluster-2-culture-creativity-and-inclusive-society_en" TargetMode="External"/><Relationship Id="rId10" Type="http://schemas.openxmlformats.org/officeDocument/2006/relationships/hyperlink" Target="https://cluster2-community-platform.b2match.io/home" TargetMode="External"/><Relationship Id="rId4" Type="http://schemas.openxmlformats.org/officeDocument/2006/relationships/hyperlink" Target="https://www.horizontevropa.cz/cs/struktura-programu-he/globalni-vyzvy-konkurenceschopnost/klastr-2-kultura-kreativita-inkluzivni-spolecnost/informace/yiifnews/3943/prehled-temat-pracovniho-programu-klastru-2..." TargetMode="External"/><Relationship Id="rId9" Type="http://schemas.openxmlformats.org/officeDocument/2006/relationships/hyperlink" Target="https://research-innovation-community.ec.europa.eu/events/sAkccFozu9ewhdngHMM5P/overview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mailto:cerna@tc.cz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rizontevropa.cz/c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c.cz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4" Type="http://schemas.openxmlformats.org/officeDocument/2006/relationships/hyperlink" Target="mailto:cerna@tc.cz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rizontevropa.cz/cs/kalendar/yiifcalendarevent/569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hyperlink" Target="https://ec.europa.eu/info/funding-tenders/opportunities/docs/2021-2027/horizon/wp-call/2026-2027/wp-5-culture-creativity-and-inclusive-society_horizon-2026-2027_en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info/funding-tenders/opportunities/portal/screen/opportunities/topic-details/HORIZON-CL2-2026-01-HERITAGE-01?order=DESC&amp;pageNumber=1&amp;pageSize=50&amp;sortBy=startDate&amp;isExactMatch=true&amp;status=31094501,31094502,31094503&amp;frameworkProgramme=43108390&amp;callIdentifier=HORIZON-CL2-2026-0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ec.europa.eu/info/funding-tenders/opportunities/portal/screen/opportunities/topic-details/HORIZON-CL2-2026-01-HERITAGE-03?isExactMatch=true&amp;status=31094501,31094502,31094503&amp;frameworkProgramme=43108390&amp;callIdentifier=HORIZON-CL2-2026-01&amp;order=DESC&amp;pageNumber=1&amp;pageSize=50&amp;sortBy=startDate" TargetMode="External"/><Relationship Id="rId4" Type="http://schemas.openxmlformats.org/officeDocument/2006/relationships/hyperlink" Target="https://ec.europa.eu/info/funding-tenders/opportunities/portal/screen/opportunities/topic-details/HORIZON-CL2-2026-01-HERITAGE-02?isExactMatch=true&amp;status=31094501,31094502,31094503&amp;frameworkProgramme=43108390&amp;callIdentifier=HORIZON-CL2-2026-01&amp;order=DESC&amp;pageNumber=1&amp;pageSize=50&amp;sortBy=startDat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info/funding-tenders/opportunities/portal/screen/opportunities/topic-details/HORIZON-CL2-2026-01-HERITAGE-04?isExactMatch=true&amp;status=31094501,31094502,31094503&amp;frameworkProgramme=43108390&amp;callIdentifier=HORIZON-CL2-2026-01&amp;order=DESC&amp;pageNumber=1&amp;pageSize=50&amp;sortBy=startDat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ec.europa.eu/info/funding-tenders/opportunities/portal/screen/opportunities/topic-details/HORIZON-CL2-2026-01-HERITAGE-05?isExactMatch=true&amp;status=31094501,31094502,31094503&amp;frameworkProgramme=43108390&amp;callIdentifier=HORIZON-CL2-2026-01&amp;order=DESC&amp;pageNumber=1&amp;pageSize=50&amp;sortBy=startDat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info/funding-tenders/opportunities/portal/screen/opportunities/topic-details/HORIZON-CL2-2026-01-HERITAGE-06?isExactMatch=true&amp;status=31094501,31094502,31094503&amp;frameworkProgramme=43108390&amp;callIdentifier=HORIZON-CL2-2026-01&amp;order=DESC&amp;pageNumber=1&amp;pageSize=50&amp;sortBy=startDat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ec.europa.eu/info/funding-tenders/opportunities/portal/screen/opportunities/topic-details/HORIZON-CL2-2026-01-HERITAGE-07?isExactMatch=true&amp;status=31094501,31094502,31094503&amp;frameworkProgramme=43108390&amp;callIdentifier=HORIZON-CL2-2026-01&amp;order=DESC&amp;pageNumber=1&amp;pageSize=50&amp;sortBy=startDat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info/funding-tenders/opportunities/portal/screen/opportunities/topic-details/HORIZON-MISS-2026-01-CLIMA-05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4;p1">
            <a:extLst>
              <a:ext uri="{FF2B5EF4-FFF2-40B4-BE49-F238E27FC236}">
                <a16:creationId xmlns:a16="http://schemas.microsoft.com/office/drawing/2014/main" id="{235FC73C-36BB-5A2C-EDE8-49E3D3C34B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1838" y="3038671"/>
            <a:ext cx="5465400" cy="14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anklin Gothic"/>
              <a:buNone/>
            </a:pPr>
            <a:r>
              <a:rPr lang="cs-CZ" sz="3600" b="1" dirty="0">
                <a:latin typeface="Grandview" panose="020B0502040204020203" pitchFamily="34" charset="0"/>
                <a:ea typeface="Franklin Gothic"/>
                <a:cs typeface="Franklin Gothic"/>
                <a:sym typeface="Franklin Gothic"/>
              </a:rPr>
              <a:t>PROGRAM </a:t>
            </a:r>
            <a:endParaRPr sz="3600" b="1" dirty="0">
              <a:latin typeface="Grandview" panose="020B0502040204020203" pitchFamily="34" charset="0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anklin Gothic"/>
              <a:buNone/>
            </a:pPr>
            <a:r>
              <a:rPr lang="cs-CZ" sz="3600" b="1" dirty="0">
                <a:latin typeface="Grandview" panose="020B0502040204020203" pitchFamily="34" charset="0"/>
                <a:ea typeface="Franklin Gothic"/>
                <a:cs typeface="Franklin Gothic"/>
                <a:sym typeface="Franklin Gothic"/>
              </a:rPr>
              <a:t>HORIZONT EVROPA</a:t>
            </a:r>
            <a:endParaRPr sz="3600" b="1" dirty="0">
              <a:latin typeface="Grandview" panose="020B0502040204020203" pitchFamily="34" charset="0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anklin Gothic"/>
              <a:buNone/>
            </a:pPr>
            <a:endParaRPr sz="3600" b="1" dirty="0">
              <a:latin typeface="Grandview" panose="020B0502040204020203" pitchFamily="34" charset="0"/>
            </a:endParaRPr>
          </a:p>
        </p:txBody>
      </p:sp>
      <p:sp>
        <p:nvSpPr>
          <p:cNvPr id="5" name="Google Shape;225;p1">
            <a:extLst>
              <a:ext uri="{FF2B5EF4-FFF2-40B4-BE49-F238E27FC236}">
                <a16:creationId xmlns:a16="http://schemas.microsoft.com/office/drawing/2014/main" id="{EBC27222-3983-7778-674C-FADF0D8883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6500" y="5192375"/>
            <a:ext cx="53595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cs-CZ" sz="1400" dirty="0">
                <a:latin typeface="Grandview" panose="020B0502040204020203" pitchFamily="34" charset="0"/>
              </a:rPr>
              <a:t>25. března 2026</a:t>
            </a:r>
            <a:endParaRPr dirty="0">
              <a:latin typeface="Grandview" panose="020B050204020402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cs-CZ" sz="1400" b="1" dirty="0">
                <a:latin typeface="Grandview" panose="020B0502040204020203" pitchFamily="34" charset="0"/>
              </a:rPr>
              <a:t>Evropské programy pro kulturní a kreativní odvětví</a:t>
            </a:r>
            <a:endParaRPr dirty="0">
              <a:latin typeface="Grandview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72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04b6ddb1e9_0_0"/>
          <p:cNvSpPr txBox="1">
            <a:spLocks noGrp="1"/>
          </p:cNvSpPr>
          <p:nvPr>
            <p:ph type="body" idx="1"/>
          </p:nvPr>
        </p:nvSpPr>
        <p:spPr>
          <a:xfrm>
            <a:off x="759664" y="1657090"/>
            <a:ext cx="7348015" cy="3453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98966" indent="-285750">
              <a:lnSpc>
                <a:spcPct val="115000"/>
              </a:lnSpc>
              <a:buSzPts val="1592"/>
              <a:buFont typeface="Wingdings" panose="05000000000000000000" pitchFamily="2" charset="2"/>
              <a:buChar char="§"/>
            </a:pPr>
            <a:r>
              <a:rPr lang="cs-CZ" sz="1800" dirty="0">
                <a:latin typeface="Grandview" panose="020B0502040204020203" pitchFamily="34" charset="0"/>
              </a:rPr>
              <a:t>evropská iniciativa sdružující 75 partnerů a čtyři velké projekty Horizontu Evropa: </a:t>
            </a:r>
            <a:r>
              <a:rPr lang="cs-CZ" sz="1800" dirty="0" err="1">
                <a:latin typeface="Grandview" panose="020B0502040204020203" pitchFamily="34" charset="0"/>
              </a:rPr>
              <a:t>Craeft</a:t>
            </a:r>
            <a:r>
              <a:rPr lang="cs-CZ" sz="1800" dirty="0">
                <a:latin typeface="Grandview" panose="020B0502040204020203" pitchFamily="34" charset="0"/>
              </a:rPr>
              <a:t>, </a:t>
            </a:r>
            <a:r>
              <a:rPr lang="cs-CZ" sz="1800" dirty="0" err="1">
                <a:latin typeface="Grandview" panose="020B0502040204020203" pitchFamily="34" charset="0"/>
              </a:rPr>
              <a:t>Hephaestus</a:t>
            </a:r>
            <a:r>
              <a:rPr lang="cs-CZ" sz="1800" dirty="0">
                <a:latin typeface="Grandview" panose="020B0502040204020203" pitchFamily="34" charset="0"/>
              </a:rPr>
              <a:t>, Tracks4Crafts, Colour4Crafts</a:t>
            </a:r>
          </a:p>
          <a:p>
            <a:pPr marL="298966" lvl="0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92"/>
              <a:buFont typeface="Wingdings" panose="05000000000000000000" pitchFamily="2" charset="2"/>
              <a:buChar char="§"/>
            </a:pPr>
            <a:r>
              <a:rPr lang="cs-CZ" sz="1800" dirty="0">
                <a:latin typeface="Grandview" panose="020B0502040204020203" pitchFamily="34" charset="0"/>
              </a:rPr>
              <a:t>zabývá se budoucností evropských řemesel, nehmotným kulturním dědictvím, inovacemi, vzděláváním, udržitelností a zapojením místních komunit </a:t>
            </a:r>
            <a:endParaRPr sz="1800" dirty="0">
              <a:latin typeface="Grandview" panose="020B0502040204020203" pitchFamily="34" charset="0"/>
            </a:endParaRPr>
          </a:p>
          <a:p>
            <a:pPr marL="298966" lvl="0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92"/>
              <a:buFont typeface="Wingdings" panose="05000000000000000000" pitchFamily="2" charset="2"/>
              <a:buChar char="§"/>
            </a:pPr>
            <a:r>
              <a:rPr lang="cs-CZ" sz="1800" dirty="0">
                <a:latin typeface="Grandview" panose="020B0502040204020203" pitchFamily="34" charset="0"/>
              </a:rPr>
              <a:t>cíl: oživení odvětví řemesel - jak uchovat a modernizovat tradiční řemesla</a:t>
            </a:r>
          </a:p>
          <a:p>
            <a:pPr marL="298966" lvl="0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92"/>
              <a:buFont typeface="Wingdings" panose="05000000000000000000" pitchFamily="2" charset="2"/>
              <a:buChar char="§"/>
            </a:pPr>
            <a:r>
              <a:rPr lang="cs-CZ" sz="1800" dirty="0">
                <a:latin typeface="Grandview" panose="020B0502040204020203" pitchFamily="34" charset="0"/>
              </a:rPr>
              <a:t>doporučení z prosince 2025 </a:t>
            </a:r>
            <a:r>
              <a:rPr lang="cs-CZ" sz="1800" u="sng" dirty="0">
                <a:solidFill>
                  <a:schemeClr val="hlink"/>
                </a:solidFill>
                <a:latin typeface="Grandview" panose="020B0502040204020203" pitchFamily="34" charset="0"/>
                <a:hlinkClick r:id="rId3"/>
              </a:rPr>
              <a:t>CRAFTOUR </a:t>
            </a:r>
            <a:r>
              <a:rPr lang="cs-CZ" sz="1800" u="sng" dirty="0" err="1">
                <a:solidFill>
                  <a:schemeClr val="hlink"/>
                </a:solidFill>
                <a:latin typeface="Grandview" panose="020B0502040204020203" pitchFamily="34" charset="0"/>
                <a:hlinkClick r:id="rId3"/>
              </a:rPr>
              <a:t>policy</a:t>
            </a:r>
            <a:r>
              <a:rPr lang="cs-CZ" sz="1800" u="sng" dirty="0">
                <a:solidFill>
                  <a:schemeClr val="hlink"/>
                </a:solidFill>
                <a:latin typeface="Grandview" panose="020B0502040204020203" pitchFamily="34" charset="0"/>
                <a:hlinkClick r:id="rId3"/>
              </a:rPr>
              <a:t> </a:t>
            </a:r>
            <a:r>
              <a:rPr lang="cs-CZ" sz="1800" u="sng" dirty="0" err="1">
                <a:solidFill>
                  <a:schemeClr val="hlink"/>
                </a:solidFill>
                <a:latin typeface="Grandview" panose="020B0502040204020203" pitchFamily="34" charset="0"/>
                <a:hlinkClick r:id="rId3"/>
              </a:rPr>
              <a:t>recommendations</a:t>
            </a:r>
            <a:r>
              <a:rPr lang="cs-CZ" sz="1800" u="sng" dirty="0">
                <a:solidFill>
                  <a:schemeClr val="hlink"/>
                </a:solidFill>
                <a:latin typeface="Grandview" panose="020B0502040204020203" pitchFamily="34" charset="0"/>
                <a:hlinkClick r:id="rId3"/>
              </a:rPr>
              <a:t> </a:t>
            </a:r>
            <a:r>
              <a:rPr lang="cs-CZ" sz="1800" u="sng" dirty="0" err="1">
                <a:solidFill>
                  <a:schemeClr val="hlink"/>
                </a:solidFill>
                <a:latin typeface="Grandview" panose="020B0502040204020203" pitchFamily="34" charset="0"/>
                <a:hlinkClick r:id="rId3"/>
              </a:rPr>
              <a:t>for</a:t>
            </a:r>
            <a:r>
              <a:rPr lang="cs-CZ" sz="1800" u="sng" dirty="0">
                <a:solidFill>
                  <a:schemeClr val="hlink"/>
                </a:solidFill>
                <a:latin typeface="Grandview" panose="020B0502040204020203" pitchFamily="34" charset="0"/>
                <a:hlinkClick r:id="rId3"/>
              </a:rPr>
              <a:t> European </a:t>
            </a:r>
            <a:r>
              <a:rPr lang="cs-CZ" sz="1800" u="sng" dirty="0" err="1">
                <a:solidFill>
                  <a:schemeClr val="hlink"/>
                </a:solidFill>
                <a:latin typeface="Grandview" panose="020B0502040204020203" pitchFamily="34" charset="0"/>
                <a:hlinkClick r:id="rId3"/>
              </a:rPr>
              <a:t>crafts</a:t>
            </a:r>
            <a:endParaRPr sz="1800" dirty="0">
              <a:latin typeface="Grandview" panose="020B0502040204020203" pitchFamily="34" charset="0"/>
            </a:endParaRPr>
          </a:p>
        </p:txBody>
      </p:sp>
      <p:sp>
        <p:nvSpPr>
          <p:cNvPr id="314" name="Google Shape;314;g304b6ddb1e9_0_0"/>
          <p:cNvSpPr txBox="1">
            <a:spLocks noGrp="1"/>
          </p:cNvSpPr>
          <p:nvPr>
            <p:ph type="title"/>
          </p:nvPr>
        </p:nvSpPr>
        <p:spPr>
          <a:xfrm>
            <a:off x="668225" y="363844"/>
            <a:ext cx="10619400" cy="111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"/>
              <a:buNone/>
            </a:pPr>
            <a:r>
              <a:rPr lang="cs-CZ" sz="3200" b="1" dirty="0">
                <a:latin typeface="Grandview" panose="020B0502040204020203" pitchFamily="34" charset="0"/>
                <a:ea typeface="Libre Franklin"/>
                <a:cs typeface="Libre Franklin"/>
                <a:sym typeface="Libre Franklin"/>
              </a:rPr>
              <a:t>Projekt </a:t>
            </a:r>
            <a:r>
              <a:rPr lang="cs-CZ" sz="3200" b="1" dirty="0">
                <a:latin typeface="Grandview" panose="020B0502040204020203" pitchFamily="34" charset="0"/>
                <a:ea typeface="Libre Franklin"/>
                <a:cs typeface="Libre Franklin"/>
                <a:sym typeface="Libre Franklin"/>
                <a:hlinkClick r:id="rId4"/>
              </a:rPr>
              <a:t>CRAFTOUR</a:t>
            </a:r>
            <a:br>
              <a:rPr lang="cs-CZ" sz="3200" b="1" dirty="0">
                <a:latin typeface="Grandview" panose="020B0502040204020203" pitchFamily="34" charset="0"/>
                <a:ea typeface="Libre Franklin"/>
                <a:cs typeface="Libre Franklin"/>
                <a:sym typeface="Libre Franklin"/>
              </a:rPr>
            </a:br>
            <a:r>
              <a:rPr lang="cs-CZ" sz="3200" b="1" dirty="0">
                <a:latin typeface="Grandview" panose="020B0502040204020203" pitchFamily="34" charset="0"/>
                <a:ea typeface="Libre Franklin"/>
                <a:cs typeface="Libre Franklin"/>
                <a:sym typeface="Libre Franklin"/>
              </a:rPr>
              <a:t>Renesance evropských řemesel</a:t>
            </a:r>
            <a:endParaRPr sz="3200" b="1" dirty="0">
              <a:latin typeface="Grandview" panose="020B0502040204020203" pitchFamily="34" charset="0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F6241EE-56EE-3A68-A271-45BA8AF2C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275" y="1074738"/>
            <a:ext cx="28575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068C17E-A75A-BF71-2240-ED316A2351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0948" y="5200910"/>
            <a:ext cx="7983064" cy="13336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d09350f84c_2_1"/>
          <p:cNvSpPr txBox="1">
            <a:spLocks noGrp="1"/>
          </p:cNvSpPr>
          <p:nvPr>
            <p:ph type="body" idx="1"/>
          </p:nvPr>
        </p:nvSpPr>
        <p:spPr>
          <a:xfrm>
            <a:off x="668224" y="2022850"/>
            <a:ext cx="5600495" cy="43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20000"/>
          </a:bodyPr>
          <a:lstStyle/>
          <a:p>
            <a:pPr marL="298966" lvl="0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92"/>
              <a:buFont typeface="Wingdings" panose="05000000000000000000" pitchFamily="2" charset="2"/>
              <a:buChar char="§"/>
            </a:pPr>
            <a:r>
              <a:rPr lang="cs-CZ" sz="1800" dirty="0">
                <a:latin typeface="Grandview" panose="020B0502040204020203" pitchFamily="34" charset="0"/>
              </a:rPr>
              <a:t>projekty </a:t>
            </a:r>
            <a:r>
              <a:rPr lang="cs-CZ" sz="1800" dirty="0" err="1">
                <a:latin typeface="Grandview" panose="020B0502040204020203" pitchFamily="34" charset="0"/>
              </a:rPr>
              <a:t>GreenArt</a:t>
            </a:r>
            <a:r>
              <a:rPr lang="cs-CZ" sz="1800" dirty="0">
                <a:latin typeface="Grandview" panose="020B0502040204020203" pitchFamily="34" charset="0"/>
              </a:rPr>
              <a:t>, </a:t>
            </a:r>
            <a:r>
              <a:rPr lang="cs-CZ" sz="1800" dirty="0" err="1">
                <a:latin typeface="Grandview" panose="020B0502040204020203" pitchFamily="34" charset="0"/>
              </a:rPr>
              <a:t>GoGreen</a:t>
            </a:r>
            <a:r>
              <a:rPr lang="cs-CZ" sz="1800" dirty="0">
                <a:latin typeface="Grandview" panose="020B0502040204020203" pitchFamily="34" charset="0"/>
              </a:rPr>
              <a:t> a MOXY (financované Horizontem Evropa) se zabývají způsoby udržitelné ochrany kulturního dědictví</a:t>
            </a:r>
          </a:p>
          <a:p>
            <a:pPr marL="298966" lvl="0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92"/>
              <a:buFont typeface="Wingdings" panose="05000000000000000000" pitchFamily="2" charset="2"/>
              <a:buChar char="§"/>
            </a:pPr>
            <a:r>
              <a:rPr lang="cs-CZ" sz="1800" dirty="0">
                <a:latin typeface="Grandview" panose="020B0502040204020203" pitchFamily="34" charset="0"/>
              </a:rPr>
              <a:t>prosazují ekologičtější materiály, metody a postupy pro oblast konzervace kulturního dědictví</a:t>
            </a:r>
          </a:p>
          <a:p>
            <a:pPr marL="298966" lvl="0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92"/>
              <a:buFont typeface="Wingdings" panose="05000000000000000000" pitchFamily="2" charset="2"/>
              <a:buChar char="§"/>
            </a:pPr>
            <a:r>
              <a:rPr lang="cs-CZ" sz="1800" dirty="0">
                <a:latin typeface="Grandview" panose="020B0502040204020203" pitchFamily="34" charset="0"/>
              </a:rPr>
              <a:t>v Green Cluster spolupracují vědci, restaurátoři a pedagogové</a:t>
            </a:r>
          </a:p>
          <a:p>
            <a:pPr marL="298966" lvl="0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92"/>
              <a:buFont typeface="Wingdings" panose="05000000000000000000" pitchFamily="2" charset="2"/>
              <a:buChar char="§"/>
            </a:pPr>
            <a:r>
              <a:rPr lang="cs-CZ" sz="1800" dirty="0">
                <a:latin typeface="Grandview" panose="020B0502040204020203" pitchFamily="34" charset="0"/>
              </a:rPr>
              <a:t>ekologické inovace a materiály + cesta, jak poznatky ze zelené ochrany kulturního dědictví lépe začlenit do evropských politických opatření či (finančních) mechanismů dlouhodobé podpory. </a:t>
            </a:r>
            <a:endParaRPr sz="1800" dirty="0">
              <a:latin typeface="Grandview" panose="020B0502040204020203" pitchFamily="34" charset="0"/>
            </a:endParaRPr>
          </a:p>
          <a:p>
            <a:pPr marL="298966" lvl="0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92"/>
              <a:buFont typeface="Wingdings" panose="05000000000000000000" pitchFamily="2" charset="2"/>
              <a:buChar char="§"/>
            </a:pPr>
            <a:r>
              <a:rPr lang="cs-CZ" sz="1800" dirty="0">
                <a:latin typeface="Grandview" panose="020B0502040204020203" pitchFamily="34" charset="0"/>
              </a:rPr>
              <a:t>sdílená dobrá praxe: </a:t>
            </a:r>
            <a:r>
              <a:rPr lang="cs-CZ" sz="1800" u="sng" dirty="0" err="1">
                <a:solidFill>
                  <a:schemeClr val="hlink"/>
                </a:solidFill>
                <a:latin typeface="Grandview" panose="020B0502040204020203" pitchFamily="34" charset="0"/>
                <a:hlinkClick r:id="rId3"/>
              </a:rPr>
              <a:t>White</a:t>
            </a:r>
            <a:r>
              <a:rPr lang="cs-CZ" sz="1800" u="sng" dirty="0">
                <a:solidFill>
                  <a:schemeClr val="hlink"/>
                </a:solidFill>
                <a:latin typeface="Grandview" panose="020B0502040204020203" pitchFamily="34" charset="0"/>
                <a:hlinkClick r:id="rId3"/>
              </a:rPr>
              <a:t> </a:t>
            </a:r>
            <a:r>
              <a:rPr lang="cs-CZ" sz="1800" u="sng" dirty="0" err="1">
                <a:solidFill>
                  <a:schemeClr val="hlink"/>
                </a:solidFill>
                <a:latin typeface="Grandview" panose="020B0502040204020203" pitchFamily="34" charset="0"/>
                <a:hlinkClick r:id="rId3"/>
              </a:rPr>
              <a:t>Paper</a:t>
            </a:r>
            <a:r>
              <a:rPr lang="cs-CZ" sz="1800" u="sng" dirty="0">
                <a:solidFill>
                  <a:schemeClr val="hlink"/>
                </a:solidFill>
                <a:latin typeface="Grandview" panose="020B0502040204020203" pitchFamily="34" charset="0"/>
                <a:hlinkClick r:id="rId3"/>
              </a:rPr>
              <a:t> </a:t>
            </a:r>
            <a:r>
              <a:rPr lang="cs-CZ" sz="1800" u="sng" dirty="0" err="1">
                <a:solidFill>
                  <a:schemeClr val="hlink"/>
                </a:solidFill>
                <a:latin typeface="Grandview" panose="020B0502040204020203" pitchFamily="34" charset="0"/>
                <a:hlinkClick r:id="rId3"/>
              </a:rPr>
              <a:t>for</a:t>
            </a:r>
            <a:r>
              <a:rPr lang="cs-CZ" sz="1800" u="sng" dirty="0">
                <a:solidFill>
                  <a:schemeClr val="hlink"/>
                </a:solidFill>
                <a:latin typeface="Grandview" panose="020B0502040204020203" pitchFamily="34" charset="0"/>
                <a:hlinkClick r:id="rId3"/>
              </a:rPr>
              <a:t> </a:t>
            </a:r>
            <a:r>
              <a:rPr lang="cs-CZ" sz="1800" u="sng" dirty="0" err="1">
                <a:solidFill>
                  <a:schemeClr val="hlink"/>
                </a:solidFill>
                <a:latin typeface="Grandview" panose="020B0502040204020203" pitchFamily="34" charset="0"/>
                <a:hlinkClick r:id="rId3"/>
              </a:rPr>
              <a:t>Cultural</a:t>
            </a:r>
            <a:r>
              <a:rPr lang="cs-CZ" sz="1800" u="sng" dirty="0">
                <a:solidFill>
                  <a:schemeClr val="hlink"/>
                </a:solidFill>
                <a:latin typeface="Grandview" panose="020B0502040204020203" pitchFamily="34" charset="0"/>
                <a:hlinkClick r:id="rId3"/>
              </a:rPr>
              <a:t> </a:t>
            </a:r>
            <a:r>
              <a:rPr lang="cs-CZ" sz="1800" u="sng" dirty="0" err="1">
                <a:solidFill>
                  <a:schemeClr val="hlink"/>
                </a:solidFill>
                <a:latin typeface="Grandview" panose="020B0502040204020203" pitchFamily="34" charset="0"/>
                <a:hlinkClick r:id="rId3"/>
              </a:rPr>
              <a:t>Heritage</a:t>
            </a:r>
            <a:r>
              <a:rPr lang="cs-CZ" sz="1800" u="sng" dirty="0">
                <a:solidFill>
                  <a:schemeClr val="hlink"/>
                </a:solidFill>
                <a:latin typeface="Grandview" panose="020B0502040204020203" pitchFamily="34" charset="0"/>
                <a:hlinkClick r:id="rId3"/>
              </a:rPr>
              <a:t> – A </a:t>
            </a:r>
            <a:r>
              <a:rPr lang="cs-CZ" sz="1800" u="sng" dirty="0" err="1">
                <a:solidFill>
                  <a:schemeClr val="hlink"/>
                </a:solidFill>
                <a:latin typeface="Grandview" panose="020B0502040204020203" pitchFamily="34" charset="0"/>
                <a:hlinkClick r:id="rId3"/>
              </a:rPr>
              <a:t>Perspective</a:t>
            </a:r>
            <a:r>
              <a:rPr lang="cs-CZ" sz="1800" u="sng" dirty="0">
                <a:solidFill>
                  <a:schemeClr val="hlink"/>
                </a:solidFill>
                <a:latin typeface="Grandview" panose="020B0502040204020203" pitchFamily="34" charset="0"/>
                <a:hlinkClick r:id="rId3"/>
              </a:rPr>
              <a:t> </a:t>
            </a:r>
            <a:r>
              <a:rPr lang="cs-CZ" sz="1800" u="sng" dirty="0" err="1">
                <a:solidFill>
                  <a:schemeClr val="hlink"/>
                </a:solidFill>
                <a:latin typeface="Grandview" panose="020B0502040204020203" pitchFamily="34" charset="0"/>
                <a:hlinkClick r:id="rId3"/>
              </a:rPr>
              <a:t>from</a:t>
            </a:r>
            <a:r>
              <a:rPr lang="cs-CZ" sz="1800" u="sng" dirty="0">
                <a:solidFill>
                  <a:schemeClr val="hlink"/>
                </a:solidFill>
                <a:latin typeface="Grandview" panose="020B0502040204020203" pitchFamily="34" charset="0"/>
                <a:hlinkClick r:id="rId3"/>
              </a:rPr>
              <a:t> </a:t>
            </a:r>
            <a:r>
              <a:rPr lang="cs-CZ" sz="1800" u="sng" dirty="0" err="1">
                <a:solidFill>
                  <a:schemeClr val="hlink"/>
                </a:solidFill>
                <a:latin typeface="Grandview" panose="020B0502040204020203" pitchFamily="34" charset="0"/>
                <a:hlinkClick r:id="rId3"/>
              </a:rPr>
              <a:t>the</a:t>
            </a:r>
            <a:r>
              <a:rPr lang="cs-CZ" sz="1800" u="sng" dirty="0">
                <a:solidFill>
                  <a:schemeClr val="hlink"/>
                </a:solidFill>
                <a:latin typeface="Grandview" panose="020B0502040204020203" pitchFamily="34" charset="0"/>
                <a:hlinkClick r:id="rId3"/>
              </a:rPr>
              <a:t> Green Cluster on </a:t>
            </a:r>
            <a:r>
              <a:rPr lang="cs-CZ" sz="1800" u="sng" dirty="0" err="1">
                <a:solidFill>
                  <a:schemeClr val="hlink"/>
                </a:solidFill>
                <a:latin typeface="Grandview" panose="020B0502040204020203" pitchFamily="34" charset="0"/>
                <a:hlinkClick r:id="rId3"/>
              </a:rPr>
              <a:t>Cultural</a:t>
            </a:r>
            <a:r>
              <a:rPr lang="cs-CZ" sz="1800" u="sng" dirty="0">
                <a:solidFill>
                  <a:schemeClr val="hlink"/>
                </a:solidFill>
                <a:latin typeface="Grandview" panose="020B0502040204020203" pitchFamily="34" charset="0"/>
                <a:hlinkClick r:id="rId3"/>
              </a:rPr>
              <a:t> </a:t>
            </a:r>
            <a:r>
              <a:rPr lang="cs-CZ" sz="1800" u="sng" dirty="0" err="1">
                <a:solidFill>
                  <a:schemeClr val="hlink"/>
                </a:solidFill>
                <a:latin typeface="Grandview" panose="020B0502040204020203" pitchFamily="34" charset="0"/>
                <a:hlinkClick r:id="rId3"/>
              </a:rPr>
              <a:t>Heritage</a:t>
            </a:r>
            <a:r>
              <a:rPr lang="cs-CZ" sz="1800" dirty="0">
                <a:latin typeface="Grandview" panose="020B0502040204020203" pitchFamily="34" charset="0"/>
              </a:rPr>
              <a:t> (</a:t>
            </a:r>
            <a:r>
              <a:rPr lang="cs-CZ" sz="1800" dirty="0" err="1">
                <a:latin typeface="Grandview" panose="020B0502040204020203" pitchFamily="34" charset="0"/>
              </a:rPr>
              <a:t>December</a:t>
            </a:r>
            <a:r>
              <a:rPr lang="cs-CZ" sz="1800" dirty="0">
                <a:latin typeface="Grandview" panose="020B0502040204020203" pitchFamily="34" charset="0"/>
              </a:rPr>
              <a:t> 2025)</a:t>
            </a:r>
            <a:endParaRPr dirty="0"/>
          </a:p>
        </p:txBody>
      </p:sp>
      <p:sp>
        <p:nvSpPr>
          <p:cNvPr id="321" name="Google Shape;321;g3d09350f84c_2_1"/>
          <p:cNvSpPr txBox="1">
            <a:spLocks noGrp="1"/>
          </p:cNvSpPr>
          <p:nvPr>
            <p:ph type="title"/>
          </p:nvPr>
        </p:nvSpPr>
        <p:spPr>
          <a:xfrm>
            <a:off x="514351" y="88355"/>
            <a:ext cx="8603397" cy="1605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"/>
              <a:buNone/>
            </a:pPr>
            <a:r>
              <a:rPr lang="cs-CZ" sz="3200" b="1" dirty="0" err="1">
                <a:latin typeface="Grandview" panose="020B0502040204020203" pitchFamily="34" charset="0"/>
                <a:ea typeface="Libre Franklin"/>
                <a:cs typeface="Libre Franklin"/>
                <a:sym typeface="Libre Franklin"/>
                <a:hlinkClick r:id="rId4"/>
              </a:rPr>
              <a:t>The</a:t>
            </a:r>
            <a:r>
              <a:rPr lang="cs-CZ" sz="3200" b="1" dirty="0">
                <a:latin typeface="Grandview" panose="020B0502040204020203" pitchFamily="34" charset="0"/>
                <a:ea typeface="Libre Franklin"/>
                <a:cs typeface="Libre Franklin"/>
                <a:sym typeface="Libre Franklin"/>
                <a:hlinkClick r:id="rId4"/>
              </a:rPr>
              <a:t> Green Cluster</a:t>
            </a:r>
            <a:br>
              <a:rPr lang="cs-CZ" sz="3200" b="1" dirty="0">
                <a:latin typeface="Grandview" panose="020B0502040204020203" pitchFamily="34" charset="0"/>
                <a:ea typeface="Libre Franklin"/>
                <a:cs typeface="Libre Franklin"/>
                <a:sym typeface="Libre Franklin"/>
              </a:rPr>
            </a:br>
            <a:r>
              <a:rPr lang="cs-CZ" sz="3200" b="1" dirty="0">
                <a:latin typeface="Grandview" panose="020B0502040204020203" pitchFamily="34" charset="0"/>
                <a:ea typeface="Libre Franklin"/>
                <a:cs typeface="Libre Franklin"/>
                <a:sym typeface="Libre Franklin"/>
              </a:rPr>
              <a:t>Spolupráce v oblasti udržitelné konzervace uměleckých děl</a:t>
            </a:r>
            <a:endParaRPr sz="3200" b="1" dirty="0">
              <a:latin typeface="Grandview" panose="020B0502040204020203" pitchFamily="34" charset="0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22" name="Google Shape;322;g3d09350f84c_2_1" title="Snímek obrazovky 2026-03-17 v 14.47.22.png"/>
          <p:cNvPicPr preferRelativeResize="0"/>
          <p:nvPr/>
        </p:nvPicPr>
        <p:blipFill rotWithShape="1">
          <a:blip r:embed="rId5">
            <a:alphaModFix/>
          </a:blip>
          <a:srcRect l="7351" r="8708"/>
          <a:stretch/>
        </p:blipFill>
        <p:spPr>
          <a:xfrm>
            <a:off x="6819943" y="1804397"/>
            <a:ext cx="5074119" cy="4540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1C7CB92-3DD1-E29D-CF71-377C64DC96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7748" y="164566"/>
            <a:ext cx="2969354" cy="14188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d09350f84c_1_0"/>
          <p:cNvSpPr txBox="1">
            <a:spLocks noGrp="1"/>
          </p:cNvSpPr>
          <p:nvPr>
            <p:ph type="body" idx="1"/>
          </p:nvPr>
        </p:nvSpPr>
        <p:spPr>
          <a:xfrm>
            <a:off x="904375" y="1656080"/>
            <a:ext cx="7262522" cy="4460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14130" lvl="0" indent="-285750" algn="l" rtl="0">
              <a:spcBef>
                <a:spcPts val="600"/>
              </a:spcBef>
              <a:spcAft>
                <a:spcPts val="0"/>
              </a:spcAft>
              <a:buSzPct val="114450"/>
              <a:buFont typeface="Wingdings" panose="05000000000000000000" pitchFamily="2" charset="2"/>
              <a:buChar char="§"/>
            </a:pPr>
            <a:r>
              <a:rPr lang="cs-CZ" sz="1800" dirty="0">
                <a:latin typeface="Grandview" panose="020B0502040204020203" pitchFamily="34" charset="0"/>
              </a:rPr>
              <a:t>Evropský inovační a technologický institut = nezávislý subjekt založený Evropskou unií v roce 2008</a:t>
            </a:r>
          </a:p>
          <a:p>
            <a:pPr marL="314130" lvl="0" indent="-285750" algn="l" rtl="0">
              <a:spcBef>
                <a:spcPts val="600"/>
              </a:spcBef>
              <a:spcAft>
                <a:spcPts val="0"/>
              </a:spcAft>
              <a:buSzPct val="114450"/>
              <a:buFont typeface="Wingdings" panose="05000000000000000000" pitchFamily="2" charset="2"/>
              <a:buChar char="§"/>
            </a:pPr>
            <a:r>
              <a:rPr lang="cs-CZ" sz="1800" dirty="0">
                <a:latin typeface="Grandview" panose="020B0502040204020203" pitchFamily="34" charset="0"/>
              </a:rPr>
              <a:t>cíl: posilovat inovační schopnosti Evropy propojením znalostního trojúhelníku (podniky, výzkum, vzdělávání) </a:t>
            </a:r>
          </a:p>
          <a:p>
            <a:pPr marL="314130" lvl="0" indent="-285750" algn="l" rtl="0">
              <a:spcBef>
                <a:spcPts val="600"/>
              </a:spcBef>
              <a:spcAft>
                <a:spcPts val="0"/>
              </a:spcAft>
              <a:buSzPct val="114450"/>
              <a:buFont typeface="Wingdings" panose="05000000000000000000" pitchFamily="2" charset="2"/>
              <a:buChar char="§"/>
            </a:pPr>
            <a:r>
              <a:rPr lang="cs-CZ" sz="1800" dirty="0">
                <a:latin typeface="Grandview" panose="020B0502040204020203" pitchFamily="34" charset="0"/>
              </a:rPr>
              <a:t>působí prostřednictvím znalostních a inovačních společenství (KIC) zaměřených na konkrétní oblasti (klima, zdraví, potravinářství, …) </a:t>
            </a:r>
            <a:endParaRPr sz="1800" dirty="0">
              <a:latin typeface="Grandview" panose="020B0502040204020203" pitchFamily="34" charset="0"/>
            </a:endParaRPr>
          </a:p>
          <a:p>
            <a:pPr marL="314130" lvl="0" indent="-285750" algn="l" rtl="0">
              <a:spcBef>
                <a:spcPts val="600"/>
              </a:spcBef>
              <a:spcAft>
                <a:spcPts val="0"/>
              </a:spcAft>
              <a:buSzPct val="114450"/>
              <a:buFont typeface="Wingdings" panose="05000000000000000000" pitchFamily="2" charset="2"/>
              <a:buChar char="§"/>
            </a:pPr>
            <a:r>
              <a:rPr lang="cs-CZ" sz="1800" dirty="0">
                <a:latin typeface="Grandview" panose="020B0502040204020203" pitchFamily="34" charset="0"/>
              </a:rPr>
              <a:t>pro kulturní a kreativní odvětví a průmysly jsou příležitosti a výzvy otevírány společenstvím  </a:t>
            </a:r>
            <a:r>
              <a:rPr lang="cs-CZ" sz="1800" u="sng" dirty="0">
                <a:solidFill>
                  <a:schemeClr val="hlink"/>
                </a:solidFill>
                <a:latin typeface="Grandview" panose="020B0502040204020203" pitchFamily="34" charset="0"/>
                <a:hlinkClick r:id="rId3"/>
              </a:rPr>
              <a:t>EIT </a:t>
            </a:r>
            <a:r>
              <a:rPr lang="cs-CZ" sz="1800" u="sng" dirty="0" err="1">
                <a:solidFill>
                  <a:schemeClr val="hlink"/>
                </a:solidFill>
                <a:latin typeface="Grandview" panose="020B0502040204020203" pitchFamily="34" charset="0"/>
                <a:hlinkClick r:id="rId3"/>
              </a:rPr>
              <a:t>Culture</a:t>
            </a:r>
            <a:r>
              <a:rPr lang="cs-CZ" sz="1800" u="sng" dirty="0">
                <a:solidFill>
                  <a:schemeClr val="hlink"/>
                </a:solidFill>
                <a:latin typeface="Grandview" panose="020B0502040204020203" pitchFamily="34" charset="0"/>
                <a:hlinkClick r:id="rId3"/>
              </a:rPr>
              <a:t> &amp; </a:t>
            </a:r>
            <a:r>
              <a:rPr lang="cs-CZ" sz="1800" u="sng" dirty="0" err="1">
                <a:solidFill>
                  <a:schemeClr val="hlink"/>
                </a:solidFill>
                <a:latin typeface="Grandview" panose="020B0502040204020203" pitchFamily="34" charset="0"/>
                <a:hlinkClick r:id="rId3"/>
              </a:rPr>
              <a:t>Creativity</a:t>
            </a:r>
            <a:endParaRPr sz="1800" dirty="0">
              <a:latin typeface="Grandview" panose="020B0502040204020203" pitchFamily="34" charset="0"/>
            </a:endParaRPr>
          </a:p>
          <a:p>
            <a:pPr marL="314130" lvl="0" indent="-285750" algn="l" rtl="0">
              <a:spcBef>
                <a:spcPts val="600"/>
              </a:spcBef>
              <a:spcAft>
                <a:spcPts val="0"/>
              </a:spcAft>
              <a:buSzPct val="114450"/>
              <a:buFont typeface="Wingdings" panose="05000000000000000000" pitchFamily="2" charset="2"/>
              <a:buChar char="§"/>
            </a:pPr>
            <a:r>
              <a:rPr lang="cs-CZ" sz="1800" dirty="0">
                <a:latin typeface="Grandview" panose="020B0502040204020203" pitchFamily="34" charset="0"/>
              </a:rPr>
              <a:t>česká společnost CYBER SAIL CONSULTING </a:t>
            </a:r>
          </a:p>
          <a:p>
            <a:pPr marL="771330" lvl="1" indent="-285750">
              <a:spcBef>
                <a:spcPts val="600"/>
              </a:spcBef>
              <a:buSzPct val="114450"/>
              <a:buFont typeface="Wingdings" panose="05000000000000000000" pitchFamily="2" charset="2"/>
              <a:buChar char="§"/>
            </a:pPr>
            <a:r>
              <a:rPr lang="cs-CZ" sz="1600" dirty="0">
                <a:latin typeface="Grandview" panose="020B0502040204020203" pitchFamily="34" charset="0"/>
              </a:rPr>
              <a:t>uspěla v rámci ocenění </a:t>
            </a:r>
            <a:r>
              <a:rPr lang="cs-CZ" sz="1600" u="sng" dirty="0">
                <a:solidFill>
                  <a:schemeClr val="dk2"/>
                </a:solidFill>
                <a:latin typeface="Grandview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EIT 100-To-Watch</a:t>
            </a:r>
            <a:r>
              <a:rPr lang="cs-CZ" sz="1600" dirty="0">
                <a:latin typeface="Grandview" panose="020B0502040204020203" pitchFamily="34" charset="0"/>
              </a:rPr>
              <a:t> (prosinec 2025) a umístila se mezi 33 nejslibnějšími podniky v oblasti kultury a kreativního průmyslu</a:t>
            </a:r>
            <a:endParaRPr sz="1600" dirty="0">
              <a:latin typeface="Grandview" panose="020B0502040204020203" pitchFamily="34" charset="0"/>
            </a:endParaRPr>
          </a:p>
          <a:p>
            <a:pPr marL="771330" lvl="1" indent="-285750">
              <a:spcBef>
                <a:spcPts val="600"/>
              </a:spcBef>
              <a:buSzPct val="114450"/>
              <a:buFont typeface="Wingdings" panose="05000000000000000000" pitchFamily="2" charset="2"/>
              <a:buChar char="§"/>
            </a:pPr>
            <a:r>
              <a:rPr lang="cs-CZ" sz="1600" dirty="0">
                <a:latin typeface="Grandview" panose="020B0502040204020203" pitchFamily="34" charset="0"/>
              </a:rPr>
              <a:t>ocenění získala za '</a:t>
            </a:r>
            <a:r>
              <a:rPr lang="cs-CZ" sz="1600" dirty="0" err="1">
                <a:latin typeface="Grandview" panose="020B0502040204020203" pitchFamily="34" charset="0"/>
              </a:rPr>
              <a:t>workflow</a:t>
            </a:r>
            <a:r>
              <a:rPr lang="cs-CZ" sz="1600" dirty="0">
                <a:latin typeface="Grandview" panose="020B0502040204020203" pitchFamily="34" charset="0"/>
              </a:rPr>
              <a:t> platformu' SAIL.GAME, která využívá umělou inteligenci  a je určena vydavatelům her</a:t>
            </a:r>
          </a:p>
          <a:p>
            <a:pPr marL="324979" lvl="0" indent="-285750" algn="l" rtl="0">
              <a:spcBef>
                <a:spcPts val="6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cs-CZ" sz="1800" u="sng" dirty="0">
                <a:solidFill>
                  <a:schemeClr val="hlink"/>
                </a:solidFill>
                <a:latin typeface="Grandview" panose="020B0502040204020203" pitchFamily="34" charset="0"/>
                <a:hlinkClick r:id="rId5"/>
              </a:rPr>
              <a:t>Národní informační den o výzvách EIT</a:t>
            </a:r>
            <a:r>
              <a:rPr lang="cs-CZ" sz="1800" dirty="0">
                <a:latin typeface="Grandview" panose="020B0502040204020203" pitchFamily="34" charset="0"/>
              </a:rPr>
              <a:t> se koná 15. dubna 2026</a:t>
            </a:r>
            <a:endParaRPr sz="1800" dirty="0"/>
          </a:p>
        </p:txBody>
      </p:sp>
      <p:sp>
        <p:nvSpPr>
          <p:cNvPr id="329" name="Google Shape;329;g3d09350f84c_1_0"/>
          <p:cNvSpPr txBox="1">
            <a:spLocks noGrp="1"/>
          </p:cNvSpPr>
          <p:nvPr>
            <p:ph type="title"/>
          </p:nvPr>
        </p:nvSpPr>
        <p:spPr>
          <a:xfrm>
            <a:off x="668225" y="121357"/>
            <a:ext cx="10619400" cy="139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"/>
              <a:buNone/>
            </a:pPr>
            <a:r>
              <a:rPr lang="cs-CZ" sz="3200" b="1" dirty="0">
                <a:latin typeface="Grandview" panose="020B0502040204020203" pitchFamily="34" charset="0"/>
                <a:ea typeface="Libre Franklin"/>
                <a:cs typeface="Libre Franklin"/>
                <a:sym typeface="Libre Franklin"/>
              </a:rPr>
              <a:t>EIT: European Institute </a:t>
            </a:r>
            <a:r>
              <a:rPr lang="cs-CZ" sz="3200" b="1" dirty="0" err="1">
                <a:latin typeface="Grandview" panose="020B0502040204020203" pitchFamily="34" charset="0"/>
                <a:ea typeface="Libre Franklin"/>
                <a:cs typeface="Libre Franklin"/>
                <a:sym typeface="Libre Franklin"/>
              </a:rPr>
              <a:t>of</a:t>
            </a:r>
            <a:r>
              <a:rPr lang="cs-CZ" sz="3200" b="1" dirty="0">
                <a:latin typeface="Grandview" panose="020B0502040204020203" pitchFamily="34" charset="0"/>
                <a:ea typeface="Libre Franklin"/>
                <a:cs typeface="Libre Franklin"/>
                <a:sym typeface="Libre Franklin"/>
              </a:rPr>
              <a:t> Innovation and Technology</a:t>
            </a:r>
            <a:br>
              <a:rPr lang="cs-CZ" sz="2400" dirty="0">
                <a:latin typeface="Libre Franklin"/>
                <a:ea typeface="Libre Franklin"/>
                <a:cs typeface="Libre Franklin"/>
                <a:sym typeface="Libre Franklin"/>
              </a:rPr>
            </a:br>
            <a:endParaRPr sz="1800" dirty="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30" name="Google Shape;330;g3d09350f84c_1_0" title="cyber_sail_consulting_logo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82625" y="4211819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3d09350f84c_1_0" title="thumb-600-393-eit-c-c-logo2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46160" y="1036320"/>
            <a:ext cx="3374080" cy="1981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0;p9">
            <a:extLst>
              <a:ext uri="{FF2B5EF4-FFF2-40B4-BE49-F238E27FC236}">
                <a16:creationId xmlns:a16="http://schemas.microsoft.com/office/drawing/2014/main" id="{F46CED27-F59D-673B-E1F0-8E3BF9D5BA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1005" y="355794"/>
            <a:ext cx="11032233" cy="497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ranklin Gothic"/>
              <a:buNone/>
            </a:pPr>
            <a:r>
              <a:rPr lang="cs-CZ" sz="3600" b="1" dirty="0">
                <a:latin typeface="Grandview" panose="020B0502040204020203" pitchFamily="34" charset="0"/>
              </a:rPr>
              <a:t>Zdroje informací</a:t>
            </a:r>
            <a:endParaRPr b="1" dirty="0">
              <a:latin typeface="Grandview" panose="020B0502040204020203" pitchFamily="34" charset="0"/>
            </a:endParaRPr>
          </a:p>
        </p:txBody>
      </p:sp>
      <p:pic>
        <p:nvPicPr>
          <p:cNvPr id="5" name="Zástupný symbol obrázku 4" descr="Obsah obrázku knihovna, kniha, výjev, Regály a police&#10;&#10;Popis byl vytvořen automaticky">
            <a:extLst>
              <a:ext uri="{FF2B5EF4-FFF2-40B4-BE49-F238E27FC236}">
                <a16:creationId xmlns:a16="http://schemas.microsoft.com/office/drawing/2014/main" id="{655526B9-5A88-15A4-1C3F-DAD95B8D8B4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2" r="20072"/>
          <a:stretch>
            <a:fillRect/>
          </a:stretch>
        </p:blipFill>
        <p:spPr/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3A06E11-1681-59A9-9AEC-619B226CFC90}"/>
              </a:ext>
            </a:extLst>
          </p:cNvPr>
          <p:cNvSpPr txBox="1"/>
          <p:nvPr/>
        </p:nvSpPr>
        <p:spPr>
          <a:xfrm>
            <a:off x="309245" y="1298355"/>
            <a:ext cx="7229475" cy="3177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5819" lvl="0" indent="-2857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548"/>
              <a:buFont typeface="Wingdings" panose="05000000000000000000" pitchFamily="2" charset="2"/>
              <a:buChar char="Ø"/>
            </a:pPr>
            <a:r>
              <a:rPr lang="cs-CZ" sz="1800" u="sng" dirty="0">
                <a:solidFill>
                  <a:schemeClr val="hlink"/>
                </a:solidFill>
                <a:latin typeface="Grandview" panose="020B0502040204020203" pitchFamily="34" charset="0"/>
                <a:hlinkClick r:id="rId4"/>
              </a:rPr>
              <a:t>Výzvy 2026</a:t>
            </a:r>
            <a:r>
              <a:rPr lang="cs-CZ" sz="1800" dirty="0">
                <a:latin typeface="Grandview" panose="020B0502040204020203" pitchFamily="34" charset="0"/>
              </a:rPr>
              <a:t> </a:t>
            </a:r>
          </a:p>
          <a:p>
            <a:pPr marL="315819" lvl="0" indent="-2857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548"/>
              <a:buFont typeface="Wingdings" panose="05000000000000000000" pitchFamily="2" charset="2"/>
              <a:buChar char="Ø"/>
            </a:pPr>
            <a:r>
              <a:rPr lang="cs-CZ" sz="1800" dirty="0">
                <a:latin typeface="Grandview" panose="020B0502040204020203" pitchFamily="34" charset="0"/>
              </a:rPr>
              <a:t>Klastr 2 na </a:t>
            </a:r>
            <a:r>
              <a:rPr lang="cs-CZ" sz="1800" u="sng" dirty="0">
                <a:solidFill>
                  <a:schemeClr val="dk2"/>
                </a:solidFill>
                <a:latin typeface="Grandview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webu EK</a:t>
            </a:r>
            <a:endParaRPr lang="cs-CZ" sz="1800" dirty="0">
              <a:latin typeface="Grandview" panose="020B0502040204020203" pitchFamily="34" charset="0"/>
            </a:endParaRPr>
          </a:p>
          <a:p>
            <a:pPr marL="315819" lvl="0" indent="-2857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548"/>
              <a:buFont typeface="Wingdings" panose="05000000000000000000" pitchFamily="2" charset="2"/>
              <a:buChar char="Ø"/>
            </a:pPr>
            <a:r>
              <a:rPr lang="cs-CZ" sz="1800" dirty="0">
                <a:latin typeface="Grandview" panose="020B0502040204020203" pitchFamily="34" charset="0"/>
              </a:rPr>
              <a:t>Klastr 2 na webu </a:t>
            </a:r>
            <a:r>
              <a:rPr lang="cs-CZ" sz="1800" u="sng" dirty="0">
                <a:solidFill>
                  <a:schemeClr val="dk2"/>
                </a:solidFill>
                <a:latin typeface="Grandview" panose="020B050204020402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Horizont Evropa</a:t>
            </a:r>
            <a:r>
              <a:rPr lang="cs-CZ" sz="1800" dirty="0">
                <a:latin typeface="Grandview" panose="020B0502040204020203" pitchFamily="34" charset="0"/>
              </a:rPr>
              <a:t> </a:t>
            </a:r>
          </a:p>
          <a:p>
            <a:pPr marL="315819" lvl="0" indent="-2857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548"/>
              <a:buFont typeface="Wingdings" panose="05000000000000000000" pitchFamily="2" charset="2"/>
              <a:buChar char="Ø"/>
            </a:pPr>
            <a:r>
              <a:rPr lang="cs-CZ" sz="1800" dirty="0">
                <a:latin typeface="Grandview" panose="020B0502040204020203" pitchFamily="34" charset="0"/>
              </a:rPr>
              <a:t>Databáze financovaných projektů </a:t>
            </a:r>
            <a:r>
              <a:rPr lang="cs-CZ" sz="1800" u="sng" dirty="0">
                <a:solidFill>
                  <a:schemeClr val="dk2"/>
                </a:solidFill>
                <a:latin typeface="Grandview" panose="020B050204020402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CORDIS</a:t>
            </a:r>
            <a:r>
              <a:rPr lang="cs-CZ" sz="1800" dirty="0">
                <a:latin typeface="Grandview" panose="020B0502040204020203" pitchFamily="34" charset="0"/>
              </a:rPr>
              <a:t> </a:t>
            </a:r>
          </a:p>
          <a:p>
            <a:pPr marL="315819" lvl="0" indent="-2857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548"/>
              <a:buFont typeface="Wingdings" panose="05000000000000000000" pitchFamily="2" charset="2"/>
              <a:buChar char="Ø"/>
            </a:pPr>
            <a:r>
              <a:rPr lang="cs-CZ" sz="1800" dirty="0">
                <a:latin typeface="Grandview" panose="020B0502040204020203" pitchFamily="34" charset="0"/>
              </a:rPr>
              <a:t>Partnerská burza </a:t>
            </a:r>
            <a:r>
              <a:rPr lang="cs-CZ" sz="1800" u="sng" dirty="0">
                <a:solidFill>
                  <a:schemeClr val="hlink"/>
                </a:solidFill>
                <a:latin typeface="Grandview" panose="020B0502040204020203" pitchFamily="34" charset="0"/>
                <a:hlinkClick r:id="rId8"/>
              </a:rPr>
              <a:t>1. – 2. června 2026 v Paříži</a:t>
            </a:r>
            <a:endParaRPr lang="cs-CZ" sz="1800" dirty="0">
              <a:latin typeface="Grandview" panose="020B0502040204020203" pitchFamily="34" charset="0"/>
            </a:endParaRPr>
          </a:p>
          <a:p>
            <a:pPr marL="315819" lvl="0" indent="-2857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548"/>
              <a:buFont typeface="Wingdings" panose="05000000000000000000" pitchFamily="2" charset="2"/>
              <a:buChar char="Ø"/>
            </a:pPr>
            <a:r>
              <a:rPr lang="cs-CZ" sz="1800" dirty="0">
                <a:latin typeface="Grandview" panose="020B0502040204020203" pitchFamily="34" charset="0"/>
              </a:rPr>
              <a:t>Informační den Evropské komise </a:t>
            </a:r>
            <a:r>
              <a:rPr lang="cs-CZ" sz="1800" u="sng" dirty="0">
                <a:solidFill>
                  <a:schemeClr val="dk2"/>
                </a:solidFill>
                <a:latin typeface="Grandview" panose="020B0502040204020203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Cluster 2 </a:t>
            </a:r>
            <a:r>
              <a:rPr lang="cs-CZ" sz="1800" u="sng" dirty="0" err="1">
                <a:solidFill>
                  <a:schemeClr val="dk2"/>
                </a:solidFill>
                <a:latin typeface="Grandview" panose="020B0502040204020203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</a:t>
            </a:r>
            <a:r>
              <a:rPr lang="cs-CZ" sz="1800" u="sng" dirty="0">
                <a:solidFill>
                  <a:schemeClr val="dk2"/>
                </a:solidFill>
                <a:latin typeface="Grandview" panose="020B0502040204020203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1800" u="sng" dirty="0" err="1">
                <a:solidFill>
                  <a:schemeClr val="dk2"/>
                </a:solidFill>
                <a:latin typeface="Grandview" panose="020B0502040204020203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day</a:t>
            </a:r>
            <a:r>
              <a:rPr lang="cs-CZ" sz="1800" u="sng" dirty="0">
                <a:solidFill>
                  <a:schemeClr val="dk2"/>
                </a:solidFill>
                <a:latin typeface="Grandview" panose="020B0502040204020203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26/03/2026</a:t>
            </a:r>
            <a:r>
              <a:rPr lang="cs-CZ" sz="1800" dirty="0">
                <a:latin typeface="Grandview" panose="020B0502040204020203" pitchFamily="34" charset="0"/>
              </a:rPr>
              <a:t> </a:t>
            </a:r>
          </a:p>
          <a:p>
            <a:pPr marL="315819" lvl="0" indent="-2857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548"/>
              <a:buFont typeface="Wingdings" panose="05000000000000000000" pitchFamily="2" charset="2"/>
              <a:buChar char="Ø"/>
            </a:pPr>
            <a:r>
              <a:rPr lang="cs-CZ" sz="1800" dirty="0">
                <a:latin typeface="Grandview" panose="020B0502040204020203" pitchFamily="34" charset="0"/>
              </a:rPr>
              <a:t>Online platforma pro vyhledávání spolupráce </a:t>
            </a:r>
            <a:r>
              <a:rPr lang="cs-CZ" sz="1800" u="sng" dirty="0">
                <a:solidFill>
                  <a:schemeClr val="dk2"/>
                </a:solidFill>
                <a:latin typeface="Grandview" panose="020B0502040204020203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Cluster 2 </a:t>
            </a:r>
            <a:r>
              <a:rPr lang="cs-CZ" sz="1800" u="sng" dirty="0" err="1">
                <a:solidFill>
                  <a:schemeClr val="dk2"/>
                </a:solidFill>
                <a:latin typeface="Grandview" panose="020B0502040204020203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Community</a:t>
            </a:r>
            <a:r>
              <a:rPr lang="cs-CZ" sz="1800" u="sng" dirty="0">
                <a:solidFill>
                  <a:schemeClr val="dk2"/>
                </a:solidFill>
                <a:latin typeface="Grandview" panose="020B0502040204020203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1800" u="sng" dirty="0" err="1">
                <a:solidFill>
                  <a:schemeClr val="dk2"/>
                </a:solidFill>
                <a:latin typeface="Grandview" panose="020B0502040204020203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Platform</a:t>
            </a:r>
            <a:r>
              <a:rPr lang="cs-CZ" sz="1800" u="sng" dirty="0">
                <a:solidFill>
                  <a:schemeClr val="dk2"/>
                </a:solidFill>
                <a:latin typeface="Grandview" panose="020B0502040204020203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cs-CZ" sz="2800" dirty="0">
              <a:latin typeface="Grandview" panose="020B0502040204020203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D3D8ADD-9ADF-BE7A-67F3-D9DDBF7005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5680" y="4350534"/>
            <a:ext cx="3789680" cy="1994704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5E04A10-A75A-4EC3-9C71-C658EC67A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373137"/>
            <a:ext cx="11030645" cy="994118"/>
          </a:xfrm>
        </p:spPr>
        <p:txBody>
          <a:bodyPr/>
          <a:lstStyle/>
          <a:p>
            <a:r>
              <a:rPr lang="cs-CZ" b="1" dirty="0">
                <a:latin typeface="Grandview" panose="020B0502040204020203" pitchFamily="34" charset="0"/>
              </a:rPr>
              <a:t>Národní informační centrum pro evropský výzkum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E4A8620-0750-4410-9096-A582C8440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prstClr val="black"/>
                </a:solidFill>
                <a:latin typeface="Grandview" panose="020B0502040204020203" pitchFamily="34" charset="0"/>
              </a:rPr>
              <a:t>kompletní portfolio </a:t>
            </a:r>
            <a:r>
              <a:rPr lang="cs-CZ" sz="2000" b="1" dirty="0">
                <a:solidFill>
                  <a:srgbClr val="002060"/>
                </a:solidFill>
                <a:latin typeface="Grandview" panose="020B0502040204020203" pitchFamily="34" charset="0"/>
              </a:rPr>
              <a:t>služeb informačního, poradenského, konzultačního a analytického charakteru </a:t>
            </a:r>
            <a:r>
              <a:rPr lang="cs-CZ" sz="2000" dirty="0">
                <a:solidFill>
                  <a:prstClr val="black"/>
                </a:solidFill>
                <a:latin typeface="Grandview" panose="020B0502040204020203" pitchFamily="34" charset="0"/>
              </a:rPr>
              <a:t>potřebné pro zapojení do mezinárodní spolupráce ve výzkumu, vývoji a inovacích</a:t>
            </a:r>
          </a:p>
          <a:p>
            <a:pPr lvl="0"/>
            <a:r>
              <a:rPr lang="cs-CZ" dirty="0">
                <a:solidFill>
                  <a:prstClr val="black"/>
                </a:solidFill>
                <a:latin typeface="Grandview" panose="020B0502040204020203" pitchFamily="34" charset="0"/>
              </a:rPr>
              <a:t>služby zajišťuje </a:t>
            </a:r>
            <a:r>
              <a:rPr lang="cs-CZ" b="1" dirty="0">
                <a:solidFill>
                  <a:srgbClr val="002060"/>
                </a:solidFill>
                <a:latin typeface="Grandview" panose="020B0502040204020203" pitchFamily="34" charset="0"/>
              </a:rPr>
              <a:t>tým NCP oficiálně jmenovaných MŠMT </a:t>
            </a:r>
            <a:r>
              <a:rPr lang="cs-CZ" dirty="0">
                <a:solidFill>
                  <a:prstClr val="black"/>
                </a:solidFill>
                <a:latin typeface="Grandview" panose="020B0502040204020203" pitchFamily="34" charset="0"/>
              </a:rPr>
              <a:t>ve všech prioritách a horizontálních aktivitách rámcového programu HE</a:t>
            </a:r>
            <a:endParaRPr lang="cs-CZ" sz="2000" dirty="0">
              <a:solidFill>
                <a:prstClr val="black"/>
              </a:solidFill>
              <a:latin typeface="Grandview" panose="020B0502040204020203" pitchFamily="34" charset="0"/>
            </a:endParaRPr>
          </a:p>
          <a:p>
            <a:pPr lvl="0"/>
            <a:r>
              <a:rPr lang="cs-CZ" dirty="0">
                <a:solidFill>
                  <a:prstClr val="black"/>
                </a:solidFill>
                <a:latin typeface="Grandview" panose="020B0502040204020203" pitchFamily="34" charset="0"/>
              </a:rPr>
              <a:t>p</a:t>
            </a:r>
            <a:r>
              <a:rPr lang="cs-CZ" sz="2000" dirty="0">
                <a:solidFill>
                  <a:prstClr val="black"/>
                </a:solidFill>
                <a:latin typeface="Grandview" panose="020B0502040204020203" pitchFamily="34" charset="0"/>
              </a:rPr>
              <a:t>oslání NICER  </a:t>
            </a:r>
            <a:r>
              <a:rPr lang="cs-CZ" sz="2000" dirty="0">
                <a:solidFill>
                  <a:prstClr val="black"/>
                </a:solidFill>
                <a:latin typeface="Grandview" panose="020B0502040204020203" pitchFamily="34" charset="0"/>
                <a:sym typeface="Wingdings" panose="05000000000000000000" pitchFamily="2" charset="2"/>
              </a:rPr>
              <a:t></a:t>
            </a:r>
            <a:r>
              <a:rPr lang="cs-CZ" sz="2000" dirty="0">
                <a:solidFill>
                  <a:prstClr val="black"/>
                </a:solidFill>
                <a:latin typeface="Grandview" panose="020B0502040204020203" pitchFamily="34" charset="0"/>
              </a:rPr>
              <a:t>  napomáhat zvýšení účasti národních týmů v rámcových programech EU a tím přispívat ke zvyšování kvality českého výzkumu</a:t>
            </a:r>
          </a:p>
          <a:p>
            <a:pPr lvl="0"/>
            <a:r>
              <a:rPr lang="en-US" b="1" i="0" dirty="0" err="1">
                <a:solidFill>
                  <a:srgbClr val="000000"/>
                </a:solidFill>
                <a:effectLst/>
                <a:latin typeface="Grandview" panose="020B0502040204020203" pitchFamily="34" charset="0"/>
              </a:rPr>
              <a:t>Kontakt</a:t>
            </a:r>
            <a:r>
              <a:rPr lang="cs-CZ" b="1" i="0" dirty="0">
                <a:solidFill>
                  <a:srgbClr val="000000"/>
                </a:solidFill>
                <a:effectLst/>
                <a:latin typeface="Grandview" panose="020B0502040204020203" pitchFamily="34" charset="0"/>
              </a:rPr>
              <a:t> pro klastr 2</a:t>
            </a:r>
            <a:r>
              <a:rPr lang="en-US" b="0" i="0" dirty="0">
                <a:solidFill>
                  <a:srgbClr val="000000"/>
                </a:solidFill>
                <a:effectLst/>
                <a:latin typeface="Grandview" panose="020B0502040204020203" pitchFamily="34" charset="0"/>
              </a:rPr>
              <a:t>: </a:t>
            </a:r>
            <a:r>
              <a:rPr lang="cs-CZ" b="1" i="0" dirty="0">
                <a:solidFill>
                  <a:srgbClr val="C00000"/>
                </a:solidFill>
                <a:effectLst/>
                <a:latin typeface="Grandview" panose="020B0502040204020203" pitchFamily="34" charset="0"/>
              </a:rPr>
              <a:t>Klára Černá</a:t>
            </a:r>
            <a:r>
              <a:rPr lang="en-US" b="0" i="0" dirty="0">
                <a:solidFill>
                  <a:srgbClr val="000000"/>
                </a:solidFill>
                <a:effectLst/>
                <a:latin typeface="Grandview" panose="020B0502040204020203" pitchFamily="34" charset="0"/>
              </a:rPr>
              <a:t>; </a:t>
            </a:r>
            <a:r>
              <a:rPr lang="cs-CZ" b="0" i="0" u="sng" dirty="0" err="1">
                <a:solidFill>
                  <a:srgbClr val="0A416E"/>
                </a:solidFill>
                <a:effectLst/>
                <a:latin typeface="Grandview" panose="020B0502040204020203" pitchFamily="34" charset="0"/>
                <a:hlinkClick r:id="rId2"/>
              </a:rPr>
              <a:t>cerna</a:t>
            </a:r>
            <a:r>
              <a:rPr lang="en-US" b="0" i="0" u="sng" dirty="0">
                <a:solidFill>
                  <a:srgbClr val="0A416E"/>
                </a:solidFill>
                <a:effectLst/>
                <a:latin typeface="Grandview" panose="020B0502040204020203" pitchFamily="34" charset="0"/>
                <a:hlinkClick r:id="rId2"/>
              </a:rPr>
              <a:t>@tc.cz</a:t>
            </a:r>
            <a:endParaRPr lang="cs-CZ" sz="2000" dirty="0">
              <a:solidFill>
                <a:prstClr val="black"/>
              </a:solidFill>
              <a:latin typeface="Grandview" panose="020B0502040204020203" pitchFamily="34" charset="0"/>
            </a:endParaRP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dirty="0">
              <a:latin typeface="Grandview" panose="020B0502040204020203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8E6EE67-D26C-7AB5-E10A-EDB59396D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6948" y="3758608"/>
            <a:ext cx="3456609" cy="256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7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F978080E-5358-4F35-B249-60C3FB2A4E6A}"/>
              </a:ext>
            </a:extLst>
          </p:cNvPr>
          <p:cNvGrpSpPr/>
          <p:nvPr/>
        </p:nvGrpSpPr>
        <p:grpSpPr>
          <a:xfrm>
            <a:off x="4055998" y="1041582"/>
            <a:ext cx="4080006" cy="4081935"/>
            <a:chOff x="4080406" y="1302931"/>
            <a:chExt cx="4510123" cy="451225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89788B7-7A86-4AEC-82BE-E5D9F9253671}"/>
                </a:ext>
              </a:extLst>
            </p:cNvPr>
            <p:cNvGrpSpPr/>
            <p:nvPr/>
          </p:nvGrpSpPr>
          <p:grpSpPr>
            <a:xfrm>
              <a:off x="4080406" y="1302931"/>
              <a:ext cx="4510123" cy="4512257"/>
              <a:chOff x="3914812" y="1714802"/>
              <a:chExt cx="4362376" cy="4364442"/>
            </a:xfrm>
          </p:grpSpPr>
          <p:grpSp>
            <p:nvGrpSpPr>
              <p:cNvPr id="9" name="Skupina 1">
                <a:extLst>
                  <a:ext uri="{FF2B5EF4-FFF2-40B4-BE49-F238E27FC236}">
                    <a16:creationId xmlns:a16="http://schemas.microsoft.com/office/drawing/2014/main" id="{57E72541-DEE8-4B4C-AD75-E40DCCFA97DB}"/>
                  </a:ext>
                </a:extLst>
              </p:cNvPr>
              <p:cNvGrpSpPr/>
              <p:nvPr/>
            </p:nvGrpSpPr>
            <p:grpSpPr>
              <a:xfrm>
                <a:off x="3914812" y="2977325"/>
                <a:ext cx="1464235" cy="2651152"/>
                <a:chOff x="3914812" y="2465759"/>
                <a:chExt cx="1464235" cy="2651152"/>
              </a:xfrm>
            </p:grpSpPr>
            <p:sp>
              <p:nvSpPr>
                <p:cNvPr id="11" name="Volný tvar: obrazec 4">
                  <a:extLst>
                    <a:ext uri="{FF2B5EF4-FFF2-40B4-BE49-F238E27FC236}">
                      <a16:creationId xmlns:a16="http://schemas.microsoft.com/office/drawing/2014/main" id="{AF2FF0D4-415C-4CA2-8F9E-6B45235BED4A}"/>
                    </a:ext>
                  </a:extLst>
                </p:cNvPr>
                <p:cNvSpPr/>
                <p:nvPr/>
              </p:nvSpPr>
              <p:spPr>
                <a:xfrm>
                  <a:off x="3914812" y="2465759"/>
                  <a:ext cx="1456267" cy="2651152"/>
                </a:xfrm>
                <a:custGeom>
                  <a:avLst/>
                  <a:gdLst>
                    <a:gd name="connsiteX0" fmla="*/ 1042911 w 1456267"/>
                    <a:gd name="connsiteY0" fmla="*/ 2397560 h 2651152"/>
                    <a:gd name="connsiteX1" fmla="*/ 1049508 w 1456267"/>
                    <a:gd name="connsiteY1" fmla="*/ 2349516 h 2651152"/>
                    <a:gd name="connsiteX2" fmla="*/ 998477 w 1456267"/>
                    <a:gd name="connsiteY2" fmla="*/ 2332090 h 2651152"/>
                    <a:gd name="connsiteX3" fmla="*/ 859696 w 1456267"/>
                    <a:gd name="connsiteY3" fmla="*/ 2294127 h 2651152"/>
                    <a:gd name="connsiteX4" fmla="*/ 816132 w 1456267"/>
                    <a:gd name="connsiteY4" fmla="*/ 2001131 h 2651152"/>
                    <a:gd name="connsiteX5" fmla="*/ 952922 w 1456267"/>
                    <a:gd name="connsiteY5" fmla="*/ 1915871 h 2651152"/>
                    <a:gd name="connsiteX6" fmla="*/ 1108257 w 1456267"/>
                    <a:gd name="connsiteY6" fmla="*/ 1951967 h 2651152"/>
                    <a:gd name="connsiteX7" fmla="*/ 1188289 w 1456267"/>
                    <a:gd name="connsiteY7" fmla="*/ 2077181 h 2651152"/>
                    <a:gd name="connsiteX8" fmla="*/ 1219282 w 1456267"/>
                    <a:gd name="connsiteY8" fmla="*/ 2116139 h 2651152"/>
                    <a:gd name="connsiteX9" fmla="*/ 1262596 w 1456267"/>
                    <a:gd name="connsiteY9" fmla="*/ 2095104 h 2651152"/>
                    <a:gd name="connsiteX10" fmla="*/ 1464607 w 1456267"/>
                    <a:gd name="connsiteY10" fmla="*/ 1817044 h 2651152"/>
                    <a:gd name="connsiteX11" fmla="*/ 1037186 w 1456267"/>
                    <a:gd name="connsiteY11" fmla="*/ 923245 h 2651152"/>
                    <a:gd name="connsiteX12" fmla="*/ 1079380 w 1456267"/>
                    <a:gd name="connsiteY12" fmla="*/ 614069 h 2651152"/>
                    <a:gd name="connsiteX13" fmla="*/ 1076020 w 1456267"/>
                    <a:gd name="connsiteY13" fmla="*/ 596643 h 2651152"/>
                    <a:gd name="connsiteX14" fmla="*/ 1081621 w 1456267"/>
                    <a:gd name="connsiteY14" fmla="*/ 563908 h 2651152"/>
                    <a:gd name="connsiteX15" fmla="*/ 765349 w 1456267"/>
                    <a:gd name="connsiteY15" fmla="*/ 461098 h 2651152"/>
                    <a:gd name="connsiteX16" fmla="*/ 762736 w 1456267"/>
                    <a:gd name="connsiteY16" fmla="*/ 460103 h 2651152"/>
                    <a:gd name="connsiteX17" fmla="*/ 698386 w 1456267"/>
                    <a:gd name="connsiteY17" fmla="*/ 384551 h 2651152"/>
                    <a:gd name="connsiteX18" fmla="*/ 746306 w 1456267"/>
                    <a:gd name="connsiteY18" fmla="*/ 295432 h 2651152"/>
                    <a:gd name="connsiteX19" fmla="*/ 749915 w 1456267"/>
                    <a:gd name="connsiteY19" fmla="*/ 293068 h 2651152"/>
                    <a:gd name="connsiteX20" fmla="*/ 822355 w 1456267"/>
                    <a:gd name="connsiteY20" fmla="*/ 206065 h 2651152"/>
                    <a:gd name="connsiteX21" fmla="*/ 812025 w 1456267"/>
                    <a:gd name="connsiteY21" fmla="*/ 86825 h 2651152"/>
                    <a:gd name="connsiteX22" fmla="*/ 718301 w 1456267"/>
                    <a:gd name="connsiteY22" fmla="*/ 8038 h 2651152"/>
                    <a:gd name="connsiteX23" fmla="*/ 517659 w 1456267"/>
                    <a:gd name="connsiteY23" fmla="*/ 107114 h 2651152"/>
                    <a:gd name="connsiteX24" fmla="*/ 523634 w 1456267"/>
                    <a:gd name="connsiteY24" fmla="*/ 216894 h 2651152"/>
                    <a:gd name="connsiteX25" fmla="*/ 525501 w 1456267"/>
                    <a:gd name="connsiteY25" fmla="*/ 222868 h 2651152"/>
                    <a:gd name="connsiteX26" fmla="*/ 512556 w 1456267"/>
                    <a:gd name="connsiteY26" fmla="*/ 323687 h 2651152"/>
                    <a:gd name="connsiteX27" fmla="*/ 415596 w 1456267"/>
                    <a:gd name="connsiteY27" fmla="*/ 347335 h 2651152"/>
                    <a:gd name="connsiteX28" fmla="*/ 412858 w 1456267"/>
                    <a:gd name="connsiteY28" fmla="*/ 346588 h 2651152"/>
                    <a:gd name="connsiteX29" fmla="*/ 106793 w 1456267"/>
                    <a:gd name="connsiteY29" fmla="*/ 247139 h 2651152"/>
                    <a:gd name="connsiteX30" fmla="*/ 0 w 1456267"/>
                    <a:gd name="connsiteY30" fmla="*/ 923121 h 2651152"/>
                    <a:gd name="connsiteX31" fmla="*/ 854593 w 1456267"/>
                    <a:gd name="connsiteY31" fmla="*/ 2656701 h 2651152"/>
                    <a:gd name="connsiteX32" fmla="*/ 1042911 w 1456267"/>
                    <a:gd name="connsiteY32" fmla="*/ 2397560 h 2651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456267" h="2651152">
                      <a:moveTo>
                        <a:pt x="1042911" y="2397560"/>
                      </a:moveTo>
                      <a:cubicBezTo>
                        <a:pt x="1048637" y="2386856"/>
                        <a:pt x="1056976" y="2362709"/>
                        <a:pt x="1049508" y="2349516"/>
                      </a:cubicBezTo>
                      <a:cubicBezTo>
                        <a:pt x="1043658" y="2339060"/>
                        <a:pt x="1025486" y="2332961"/>
                        <a:pt x="998477" y="2332090"/>
                      </a:cubicBezTo>
                      <a:cubicBezTo>
                        <a:pt x="948814" y="2336571"/>
                        <a:pt x="899650" y="2323128"/>
                        <a:pt x="859696" y="2294127"/>
                      </a:cubicBezTo>
                      <a:cubicBezTo>
                        <a:pt x="767216" y="2226915"/>
                        <a:pt x="747675" y="2095478"/>
                        <a:pt x="816132" y="2001131"/>
                      </a:cubicBezTo>
                      <a:cubicBezTo>
                        <a:pt x="849240" y="1955576"/>
                        <a:pt x="897907" y="1925206"/>
                        <a:pt x="952922" y="1915871"/>
                      </a:cubicBezTo>
                      <a:cubicBezTo>
                        <a:pt x="1008185" y="1906536"/>
                        <a:pt x="1063324" y="1919232"/>
                        <a:pt x="1108257" y="1951967"/>
                      </a:cubicBezTo>
                      <a:cubicBezTo>
                        <a:pt x="1149580" y="1982088"/>
                        <a:pt x="1177959" y="2026398"/>
                        <a:pt x="1188289" y="2077181"/>
                      </a:cubicBezTo>
                      <a:cubicBezTo>
                        <a:pt x="1197126" y="2100208"/>
                        <a:pt x="1208080" y="2113899"/>
                        <a:pt x="1219282" y="2116139"/>
                      </a:cubicBezTo>
                      <a:cubicBezTo>
                        <a:pt x="1233969" y="2119002"/>
                        <a:pt x="1254506" y="2103444"/>
                        <a:pt x="1262596" y="2095104"/>
                      </a:cubicBezTo>
                      <a:lnTo>
                        <a:pt x="1464607" y="1817044"/>
                      </a:lnTo>
                      <a:cubicBezTo>
                        <a:pt x="1203972" y="1606570"/>
                        <a:pt x="1037186" y="1284325"/>
                        <a:pt x="1037186" y="923245"/>
                      </a:cubicBezTo>
                      <a:cubicBezTo>
                        <a:pt x="1037186" y="816079"/>
                        <a:pt x="1051873" y="712398"/>
                        <a:pt x="1079380" y="614069"/>
                      </a:cubicBezTo>
                      <a:cubicBezTo>
                        <a:pt x="1076393" y="608965"/>
                        <a:pt x="1075024" y="602991"/>
                        <a:pt x="1076020" y="596643"/>
                      </a:cubicBezTo>
                      <a:lnTo>
                        <a:pt x="1081621" y="563908"/>
                      </a:lnTo>
                      <a:lnTo>
                        <a:pt x="765349" y="461098"/>
                      </a:lnTo>
                      <a:cubicBezTo>
                        <a:pt x="764478" y="460849"/>
                        <a:pt x="763607" y="460476"/>
                        <a:pt x="762736" y="460103"/>
                      </a:cubicBezTo>
                      <a:cubicBezTo>
                        <a:pt x="756761" y="457364"/>
                        <a:pt x="704360" y="432471"/>
                        <a:pt x="698386" y="384551"/>
                      </a:cubicBezTo>
                      <a:cubicBezTo>
                        <a:pt x="694528" y="353808"/>
                        <a:pt x="710708" y="323811"/>
                        <a:pt x="746306" y="295432"/>
                      </a:cubicBezTo>
                      <a:cubicBezTo>
                        <a:pt x="747426" y="294561"/>
                        <a:pt x="748671" y="293690"/>
                        <a:pt x="749915" y="293068"/>
                      </a:cubicBezTo>
                      <a:cubicBezTo>
                        <a:pt x="784642" y="273900"/>
                        <a:pt x="810282" y="243032"/>
                        <a:pt x="822355" y="206065"/>
                      </a:cubicBezTo>
                      <a:cubicBezTo>
                        <a:pt x="835176" y="166484"/>
                        <a:pt x="831566" y="124166"/>
                        <a:pt x="812025" y="86825"/>
                      </a:cubicBezTo>
                      <a:cubicBezTo>
                        <a:pt x="792359" y="49236"/>
                        <a:pt x="759126" y="21356"/>
                        <a:pt x="718301" y="8038"/>
                      </a:cubicBezTo>
                      <a:cubicBezTo>
                        <a:pt x="634285" y="-19221"/>
                        <a:pt x="544171" y="25090"/>
                        <a:pt x="517659" y="107114"/>
                      </a:cubicBezTo>
                      <a:cubicBezTo>
                        <a:pt x="506084" y="142960"/>
                        <a:pt x="508200" y="181918"/>
                        <a:pt x="523634" y="216894"/>
                      </a:cubicBezTo>
                      <a:cubicBezTo>
                        <a:pt x="524505" y="218761"/>
                        <a:pt x="525128" y="220752"/>
                        <a:pt x="525501" y="222868"/>
                      </a:cubicBezTo>
                      <a:cubicBezTo>
                        <a:pt x="537948" y="266929"/>
                        <a:pt x="533591" y="300909"/>
                        <a:pt x="512556" y="323687"/>
                      </a:cubicBezTo>
                      <a:cubicBezTo>
                        <a:pt x="479572" y="359409"/>
                        <a:pt x="422069" y="348704"/>
                        <a:pt x="415596" y="347335"/>
                      </a:cubicBezTo>
                      <a:cubicBezTo>
                        <a:pt x="414725" y="347086"/>
                        <a:pt x="413729" y="346962"/>
                        <a:pt x="412858" y="346588"/>
                      </a:cubicBezTo>
                      <a:lnTo>
                        <a:pt x="106793" y="247139"/>
                      </a:lnTo>
                      <a:cubicBezTo>
                        <a:pt x="37589" y="459854"/>
                        <a:pt x="0" y="687131"/>
                        <a:pt x="0" y="923121"/>
                      </a:cubicBezTo>
                      <a:cubicBezTo>
                        <a:pt x="0" y="1629348"/>
                        <a:pt x="334942" y="2257161"/>
                        <a:pt x="854593" y="2656701"/>
                      </a:cubicBezTo>
                      <a:lnTo>
                        <a:pt x="1042911" y="239756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0" tIns="0" rIns="432000" bIns="108000" numCol="1" anchor="b" anchorCtr="0" compatLnSpc="1">
                  <a:prstTxWarp prst="textNoShape">
                    <a:avLst/>
                  </a:prstTxWarp>
                </a:bodyPr>
                <a:lstStyle/>
                <a:p>
                  <a:pPr algn="r"/>
                  <a:endParaRPr lang="cs-CZ" sz="240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12" name="Volný tvar: obrazec 46">
                  <a:extLst>
                    <a:ext uri="{FF2B5EF4-FFF2-40B4-BE49-F238E27FC236}">
                      <a16:creationId xmlns:a16="http://schemas.microsoft.com/office/drawing/2014/main" id="{26D018BF-82E9-472C-900E-281E612CE548}"/>
                    </a:ext>
                  </a:extLst>
                </p:cNvPr>
                <p:cNvSpPr/>
                <p:nvPr/>
              </p:nvSpPr>
              <p:spPr>
                <a:xfrm>
                  <a:off x="4776216" y="2979147"/>
                  <a:ext cx="602831" cy="1441365"/>
                </a:xfrm>
                <a:custGeom>
                  <a:avLst/>
                  <a:gdLst>
                    <a:gd name="connsiteX0" fmla="*/ 64427 w 602831"/>
                    <a:gd name="connsiteY0" fmla="*/ 0 h 1441365"/>
                    <a:gd name="connsiteX1" fmla="*/ 219845 w 602831"/>
                    <a:gd name="connsiteY1" fmla="*/ 50521 h 1441365"/>
                    <a:gd name="connsiteX2" fmla="*/ 214244 w 602831"/>
                    <a:gd name="connsiteY2" fmla="*/ 83256 h 1441365"/>
                    <a:gd name="connsiteX3" fmla="*/ 217604 w 602831"/>
                    <a:gd name="connsiteY3" fmla="*/ 100682 h 1441365"/>
                    <a:gd name="connsiteX4" fmla="*/ 175410 w 602831"/>
                    <a:gd name="connsiteY4" fmla="*/ 409858 h 1441365"/>
                    <a:gd name="connsiteX5" fmla="*/ 602831 w 602831"/>
                    <a:gd name="connsiteY5" fmla="*/ 1303657 h 1441365"/>
                    <a:gd name="connsiteX6" fmla="*/ 502786 w 602831"/>
                    <a:gd name="connsiteY6" fmla="*/ 1441365 h 1441365"/>
                    <a:gd name="connsiteX7" fmla="*/ 480143 w 602831"/>
                    <a:gd name="connsiteY7" fmla="*/ 1424432 h 1441365"/>
                    <a:gd name="connsiteX8" fmla="*/ 0 w 602831"/>
                    <a:gd name="connsiteY8" fmla="*/ 406310 h 1441365"/>
                    <a:gd name="connsiteX9" fmla="*/ 59318 w 602831"/>
                    <a:gd name="connsiteY9" fmla="*/ 13957 h 1441365"/>
                    <a:gd name="connsiteX10" fmla="*/ 64427 w 602831"/>
                    <a:gd name="connsiteY10" fmla="*/ 0 h 1441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02831" h="1441365">
                      <a:moveTo>
                        <a:pt x="64427" y="0"/>
                      </a:moveTo>
                      <a:lnTo>
                        <a:pt x="219845" y="50521"/>
                      </a:lnTo>
                      <a:lnTo>
                        <a:pt x="214244" y="83256"/>
                      </a:lnTo>
                      <a:cubicBezTo>
                        <a:pt x="213248" y="89604"/>
                        <a:pt x="214617" y="95578"/>
                        <a:pt x="217604" y="100682"/>
                      </a:cubicBezTo>
                      <a:cubicBezTo>
                        <a:pt x="190097" y="199011"/>
                        <a:pt x="175410" y="302692"/>
                        <a:pt x="175410" y="409858"/>
                      </a:cubicBezTo>
                      <a:cubicBezTo>
                        <a:pt x="175410" y="770938"/>
                        <a:pt x="342196" y="1093183"/>
                        <a:pt x="602831" y="1303657"/>
                      </a:cubicBezTo>
                      <a:lnTo>
                        <a:pt x="502786" y="1441365"/>
                      </a:lnTo>
                      <a:lnTo>
                        <a:pt x="480143" y="1424432"/>
                      </a:lnTo>
                      <a:cubicBezTo>
                        <a:pt x="186908" y="1182433"/>
                        <a:pt x="0" y="816199"/>
                        <a:pt x="0" y="406310"/>
                      </a:cubicBezTo>
                      <a:cubicBezTo>
                        <a:pt x="0" y="269681"/>
                        <a:pt x="20768" y="137902"/>
                        <a:pt x="59318" y="13957"/>
                      </a:cubicBezTo>
                      <a:lnTo>
                        <a:pt x="64427" y="0"/>
                      </a:lnTo>
                      <a:close/>
                    </a:path>
                  </a:pathLst>
                </a:custGeom>
                <a:solidFill>
                  <a:schemeClr val="tx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10" name="Rectangle 49">
                <a:extLst>
                  <a:ext uri="{FF2B5EF4-FFF2-40B4-BE49-F238E27FC236}">
                    <a16:creationId xmlns:a16="http://schemas.microsoft.com/office/drawing/2014/main" id="{95F1AFDE-CFE5-41F8-9F41-C48776845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4821" y="3966117"/>
                <a:ext cx="859588" cy="647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>
                <a:spAutoFit/>
              </a:bodyPr>
              <a:lstStyle/>
              <a:p>
                <a:pPr algn="ctr" eaLnBrk="1">
                  <a:defRPr/>
                </a:pPr>
                <a:r>
                  <a:rPr lang="cs-CZ" altLang="x-none" sz="3600" b="1">
                    <a:solidFill>
                      <a:srgbClr val="FFFFFF"/>
                    </a:solidFill>
                    <a:latin typeface="Grandview" panose="020B0502040204020203" pitchFamily="34" charset="0"/>
                    <a:cs typeface="Arial" charset="0"/>
                    <a:sym typeface="Arial" charset="0"/>
                  </a:rPr>
                  <a:t>4</a:t>
                </a:r>
                <a:endParaRPr lang="x-none" altLang="x-none" sz="3600" b="1">
                  <a:solidFill>
                    <a:srgbClr val="FFFFFF"/>
                  </a:solidFill>
                  <a:latin typeface="Grandview" panose="020B0502040204020203" pitchFamily="34" charset="0"/>
                  <a:cs typeface="Arial" charset="0"/>
                  <a:sym typeface="Arial" charset="0"/>
                </a:endParaRPr>
              </a:p>
            </p:txBody>
          </p:sp>
          <p:grpSp>
            <p:nvGrpSpPr>
              <p:cNvPr id="13" name="Skupina 8">
                <a:extLst>
                  <a:ext uri="{FF2B5EF4-FFF2-40B4-BE49-F238E27FC236}">
                    <a16:creationId xmlns:a16="http://schemas.microsoft.com/office/drawing/2014/main" id="{DE788BA3-26AF-4CF5-B2E3-FE8D5789DDF5}"/>
                  </a:ext>
                </a:extLst>
              </p:cNvPr>
              <p:cNvGrpSpPr/>
              <p:nvPr/>
            </p:nvGrpSpPr>
            <p:grpSpPr>
              <a:xfrm>
                <a:off x="4038034" y="1714802"/>
                <a:ext cx="2464451" cy="1781872"/>
                <a:chOff x="4038034" y="1203236"/>
                <a:chExt cx="2464451" cy="1781872"/>
              </a:xfrm>
            </p:grpSpPr>
            <p:sp>
              <p:nvSpPr>
                <p:cNvPr id="14" name="Volný tvar: obrazec 5">
                  <a:extLst>
                    <a:ext uri="{FF2B5EF4-FFF2-40B4-BE49-F238E27FC236}">
                      <a16:creationId xmlns:a16="http://schemas.microsoft.com/office/drawing/2014/main" id="{80F0466A-7E9A-4DFA-96FF-CFB5E50FC78A}"/>
                    </a:ext>
                  </a:extLst>
                </p:cNvPr>
                <p:cNvSpPr/>
                <p:nvPr/>
              </p:nvSpPr>
              <p:spPr>
                <a:xfrm>
                  <a:off x="4038034" y="1203236"/>
                  <a:ext cx="2464451" cy="1779881"/>
                </a:xfrm>
                <a:custGeom>
                  <a:avLst/>
                  <a:gdLst>
                    <a:gd name="connsiteX0" fmla="*/ 303949 w 2464452"/>
                    <a:gd name="connsiteY0" fmla="*/ 1559699 h 1779881"/>
                    <a:gd name="connsiteX1" fmla="*/ 351620 w 2464452"/>
                    <a:gd name="connsiteY1" fmla="*/ 1551235 h 1779881"/>
                    <a:gd name="connsiteX2" fmla="*/ 352367 w 2464452"/>
                    <a:gd name="connsiteY2" fmla="*/ 1497341 h 1779881"/>
                    <a:gd name="connsiteX3" fmla="*/ 345646 w 2464452"/>
                    <a:gd name="connsiteY3" fmla="*/ 1353581 h 1779881"/>
                    <a:gd name="connsiteX4" fmla="*/ 610886 w 2464452"/>
                    <a:gd name="connsiteY4" fmla="*/ 1221646 h 1779881"/>
                    <a:gd name="connsiteX5" fmla="*/ 734233 w 2464452"/>
                    <a:gd name="connsiteY5" fmla="*/ 1325452 h 1779881"/>
                    <a:gd name="connsiteX6" fmla="*/ 747924 w 2464452"/>
                    <a:gd name="connsiteY6" fmla="*/ 1484396 h 1779881"/>
                    <a:gd name="connsiteX7" fmla="*/ 653578 w 2464452"/>
                    <a:gd name="connsiteY7" fmla="*/ 1599280 h 1779881"/>
                    <a:gd name="connsiteX8" fmla="*/ 626071 w 2464452"/>
                    <a:gd name="connsiteY8" fmla="*/ 1640727 h 1779881"/>
                    <a:gd name="connsiteX9" fmla="*/ 659552 w 2464452"/>
                    <a:gd name="connsiteY9" fmla="*/ 1675454 h 1779881"/>
                    <a:gd name="connsiteX10" fmla="*/ 987275 w 2464452"/>
                    <a:gd name="connsiteY10" fmla="*/ 1781873 h 1779881"/>
                    <a:gd name="connsiteX11" fmla="*/ 2017615 w 2464452"/>
                    <a:gd name="connsiteY11" fmla="*/ 1038306 h 1779881"/>
                    <a:gd name="connsiteX12" fmla="*/ 2027074 w 2464452"/>
                    <a:gd name="connsiteY12" fmla="*/ 1034945 h 1779881"/>
                    <a:gd name="connsiteX13" fmla="*/ 2059934 w 2464452"/>
                    <a:gd name="connsiteY13" fmla="*/ 1030091 h 1779881"/>
                    <a:gd name="connsiteX14" fmla="*/ 2059934 w 2464452"/>
                    <a:gd name="connsiteY14" fmla="*/ 697390 h 1779881"/>
                    <a:gd name="connsiteX15" fmla="*/ 2060058 w 2464452"/>
                    <a:gd name="connsiteY15" fmla="*/ 694527 h 1779881"/>
                    <a:gd name="connsiteX16" fmla="*/ 2112086 w 2464452"/>
                    <a:gd name="connsiteY16" fmla="*/ 610014 h 1779881"/>
                    <a:gd name="connsiteX17" fmla="*/ 2211659 w 2464452"/>
                    <a:gd name="connsiteY17" fmla="*/ 628062 h 1779881"/>
                    <a:gd name="connsiteX18" fmla="*/ 2215020 w 2464452"/>
                    <a:gd name="connsiteY18" fmla="*/ 630675 h 1779881"/>
                    <a:gd name="connsiteX19" fmla="*/ 2320071 w 2464452"/>
                    <a:gd name="connsiteY19" fmla="*/ 672621 h 1779881"/>
                    <a:gd name="connsiteX20" fmla="*/ 2476277 w 2464452"/>
                    <a:gd name="connsiteY20" fmla="*/ 512307 h 1779881"/>
                    <a:gd name="connsiteX21" fmla="*/ 2320071 w 2464452"/>
                    <a:gd name="connsiteY21" fmla="*/ 351993 h 1779881"/>
                    <a:gd name="connsiteX22" fmla="*/ 2217509 w 2464452"/>
                    <a:gd name="connsiteY22" fmla="*/ 391698 h 1779881"/>
                    <a:gd name="connsiteX23" fmla="*/ 2212406 w 2464452"/>
                    <a:gd name="connsiteY23" fmla="*/ 395308 h 1779881"/>
                    <a:gd name="connsiteX24" fmla="*/ 2112584 w 2464452"/>
                    <a:gd name="connsiteY24" fmla="*/ 414103 h 1779881"/>
                    <a:gd name="connsiteX25" fmla="*/ 2060058 w 2464452"/>
                    <a:gd name="connsiteY25" fmla="*/ 329216 h 1779881"/>
                    <a:gd name="connsiteX26" fmla="*/ 2059934 w 2464452"/>
                    <a:gd name="connsiteY26" fmla="*/ 326478 h 1779881"/>
                    <a:gd name="connsiteX27" fmla="*/ 2059934 w 2464452"/>
                    <a:gd name="connsiteY27" fmla="*/ 1991 h 1779881"/>
                    <a:gd name="connsiteX28" fmla="*/ 2046118 w 2464452"/>
                    <a:gd name="connsiteY28" fmla="*/ 0 h 1779881"/>
                    <a:gd name="connsiteX29" fmla="*/ 0 w 2464452"/>
                    <a:gd name="connsiteY29" fmla="*/ 1460996 h 1779881"/>
                    <a:gd name="connsiteX30" fmla="*/ 303949 w 2464452"/>
                    <a:gd name="connsiteY30" fmla="*/ 1559699 h 1779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2464452" h="1779881">
                      <a:moveTo>
                        <a:pt x="303949" y="1559699"/>
                      </a:moveTo>
                      <a:cubicBezTo>
                        <a:pt x="315898" y="1561815"/>
                        <a:pt x="341538" y="1562313"/>
                        <a:pt x="351620" y="1551235"/>
                      </a:cubicBezTo>
                      <a:cubicBezTo>
                        <a:pt x="359710" y="1542398"/>
                        <a:pt x="359959" y="1523230"/>
                        <a:pt x="352367" y="1497341"/>
                      </a:cubicBezTo>
                      <a:cubicBezTo>
                        <a:pt x="332826" y="1451413"/>
                        <a:pt x="330336" y="1400505"/>
                        <a:pt x="345646" y="1353581"/>
                      </a:cubicBezTo>
                      <a:cubicBezTo>
                        <a:pt x="380994" y="1244797"/>
                        <a:pt x="499985" y="1185675"/>
                        <a:pt x="610886" y="1221646"/>
                      </a:cubicBezTo>
                      <a:cubicBezTo>
                        <a:pt x="664531" y="1239071"/>
                        <a:pt x="708343" y="1275914"/>
                        <a:pt x="734233" y="1325452"/>
                      </a:cubicBezTo>
                      <a:cubicBezTo>
                        <a:pt x="760246" y="1375114"/>
                        <a:pt x="765101" y="1431498"/>
                        <a:pt x="747924" y="1484396"/>
                      </a:cubicBezTo>
                      <a:cubicBezTo>
                        <a:pt x="732117" y="1533063"/>
                        <a:pt x="698635" y="1573764"/>
                        <a:pt x="653578" y="1599280"/>
                      </a:cubicBezTo>
                      <a:cubicBezTo>
                        <a:pt x="634410" y="1614838"/>
                        <a:pt x="624701" y="1629525"/>
                        <a:pt x="626071" y="1640727"/>
                      </a:cubicBezTo>
                      <a:cubicBezTo>
                        <a:pt x="627938" y="1655663"/>
                        <a:pt x="648973" y="1670350"/>
                        <a:pt x="659552" y="1675454"/>
                      </a:cubicBezTo>
                      <a:lnTo>
                        <a:pt x="987275" y="1781873"/>
                      </a:lnTo>
                      <a:cubicBezTo>
                        <a:pt x="1145721" y="1360178"/>
                        <a:pt x="1545013" y="1056478"/>
                        <a:pt x="2017615" y="1038306"/>
                      </a:cubicBezTo>
                      <a:cubicBezTo>
                        <a:pt x="2020478" y="1036688"/>
                        <a:pt x="2023589" y="1035443"/>
                        <a:pt x="2027074" y="1034945"/>
                      </a:cubicBezTo>
                      <a:lnTo>
                        <a:pt x="2059934" y="1030091"/>
                      </a:lnTo>
                      <a:lnTo>
                        <a:pt x="2059934" y="697390"/>
                      </a:lnTo>
                      <a:cubicBezTo>
                        <a:pt x="2059934" y="696394"/>
                        <a:pt x="2059934" y="695523"/>
                        <a:pt x="2060058" y="694527"/>
                      </a:cubicBezTo>
                      <a:cubicBezTo>
                        <a:pt x="2060805" y="688055"/>
                        <a:pt x="2068273" y="630551"/>
                        <a:pt x="2112086" y="610014"/>
                      </a:cubicBezTo>
                      <a:cubicBezTo>
                        <a:pt x="2140215" y="596820"/>
                        <a:pt x="2173697" y="602919"/>
                        <a:pt x="2211659" y="628062"/>
                      </a:cubicBezTo>
                      <a:cubicBezTo>
                        <a:pt x="2212904" y="628809"/>
                        <a:pt x="2214024" y="629680"/>
                        <a:pt x="2215020" y="630675"/>
                      </a:cubicBezTo>
                      <a:cubicBezTo>
                        <a:pt x="2243896" y="657685"/>
                        <a:pt x="2281237" y="672621"/>
                        <a:pt x="2320071" y="672621"/>
                      </a:cubicBezTo>
                      <a:cubicBezTo>
                        <a:pt x="2406202" y="672621"/>
                        <a:pt x="2476277" y="600679"/>
                        <a:pt x="2476277" y="512307"/>
                      </a:cubicBezTo>
                      <a:cubicBezTo>
                        <a:pt x="2476277" y="423935"/>
                        <a:pt x="2406202" y="351993"/>
                        <a:pt x="2320071" y="351993"/>
                      </a:cubicBezTo>
                      <a:cubicBezTo>
                        <a:pt x="2282481" y="351993"/>
                        <a:pt x="2246013" y="366058"/>
                        <a:pt x="2217509" y="391698"/>
                      </a:cubicBezTo>
                      <a:cubicBezTo>
                        <a:pt x="2215891" y="393068"/>
                        <a:pt x="2214273" y="394312"/>
                        <a:pt x="2212406" y="395308"/>
                      </a:cubicBezTo>
                      <a:cubicBezTo>
                        <a:pt x="2174319" y="420699"/>
                        <a:pt x="2140713" y="427047"/>
                        <a:pt x="2112584" y="414103"/>
                      </a:cubicBezTo>
                      <a:cubicBezTo>
                        <a:pt x="2068398" y="393814"/>
                        <a:pt x="2060805" y="335813"/>
                        <a:pt x="2060058" y="329216"/>
                      </a:cubicBezTo>
                      <a:cubicBezTo>
                        <a:pt x="2059934" y="328220"/>
                        <a:pt x="2059934" y="327349"/>
                        <a:pt x="2059934" y="326478"/>
                      </a:cubicBezTo>
                      <a:lnTo>
                        <a:pt x="2059934" y="1991"/>
                      </a:lnTo>
                      <a:lnTo>
                        <a:pt x="2046118" y="0"/>
                      </a:lnTo>
                      <a:cubicBezTo>
                        <a:pt x="1100166" y="6970"/>
                        <a:pt x="297228" y="614868"/>
                        <a:pt x="0" y="1460996"/>
                      </a:cubicBezTo>
                      <a:lnTo>
                        <a:pt x="303949" y="155969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vert="horz" wrap="square" lIns="0" tIns="0" rIns="648000" bIns="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r"/>
                  <a:endParaRPr lang="cs-CZ" sz="240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15" name="Rectangle 46">
                  <a:extLst>
                    <a:ext uri="{FF2B5EF4-FFF2-40B4-BE49-F238E27FC236}">
                      <a16:creationId xmlns:a16="http://schemas.microsoft.com/office/drawing/2014/main" id="{F3EA07B3-FFC5-421B-A45A-C0841490D1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8682" y="1641225"/>
                  <a:ext cx="859588" cy="64718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25400" tIns="25400" rIns="25400" bIns="25400" anchor="ctr">
                  <a:spAutoFit/>
                </a:bodyPr>
                <a:lstStyle/>
                <a:p>
                  <a:pPr algn="ctr" eaLnBrk="1">
                    <a:defRPr/>
                  </a:pPr>
                  <a:r>
                    <a:rPr lang="cs-CZ" altLang="x-none" sz="3600" b="1">
                      <a:solidFill>
                        <a:srgbClr val="FFFFFF"/>
                      </a:solidFill>
                      <a:latin typeface="Grandview" panose="020B0502040204020203" pitchFamily="34" charset="0"/>
                      <a:cs typeface="Arial" charset="0"/>
                      <a:sym typeface="Arial" charset="0"/>
                    </a:rPr>
                    <a:t>5</a:t>
                  </a:r>
                  <a:endParaRPr lang="x-none" altLang="x-none" sz="3600" b="1">
                    <a:solidFill>
                      <a:srgbClr val="FFFFFF"/>
                    </a:solidFill>
                    <a:latin typeface="Grandview" panose="020B0502040204020203" pitchFamily="34" charset="0"/>
                    <a:cs typeface="Arial" charset="0"/>
                    <a:sym typeface="Arial" charset="0"/>
                  </a:endParaRPr>
                </a:p>
              </p:txBody>
            </p:sp>
            <p:sp>
              <p:nvSpPr>
                <p:cNvPr id="16" name="Volný tvar: obrazec 41">
                  <a:extLst>
                    <a:ext uri="{FF2B5EF4-FFF2-40B4-BE49-F238E27FC236}">
                      <a16:creationId xmlns:a16="http://schemas.microsoft.com/office/drawing/2014/main" id="{6B23E935-61BE-4FAF-B1FB-43EAE59EA44E}"/>
                    </a:ext>
                  </a:extLst>
                </p:cNvPr>
                <p:cNvSpPr/>
                <p:nvPr/>
              </p:nvSpPr>
              <p:spPr>
                <a:xfrm>
                  <a:off x="4854622" y="2066044"/>
                  <a:ext cx="1239328" cy="919064"/>
                </a:xfrm>
                <a:custGeom>
                  <a:avLst/>
                  <a:gdLst>
                    <a:gd name="connsiteX0" fmla="*/ 1237359 w 1239328"/>
                    <a:gd name="connsiteY0" fmla="*/ 0 h 919064"/>
                    <a:gd name="connsiteX1" fmla="*/ 1239328 w 1239328"/>
                    <a:gd name="connsiteY1" fmla="*/ 99 h 919064"/>
                    <a:gd name="connsiteX2" fmla="*/ 1239328 w 1239328"/>
                    <a:gd name="connsiteY2" fmla="*/ 167282 h 919064"/>
                    <a:gd name="connsiteX3" fmla="*/ 1206468 w 1239328"/>
                    <a:gd name="connsiteY3" fmla="*/ 172136 h 919064"/>
                    <a:gd name="connsiteX4" fmla="*/ 1197009 w 1239328"/>
                    <a:gd name="connsiteY4" fmla="*/ 175497 h 919064"/>
                    <a:gd name="connsiteX5" fmla="*/ 166669 w 1239328"/>
                    <a:gd name="connsiteY5" fmla="*/ 919064 h 919064"/>
                    <a:gd name="connsiteX6" fmla="*/ 0 w 1239328"/>
                    <a:gd name="connsiteY6" fmla="*/ 864943 h 919064"/>
                    <a:gd name="connsiteX7" fmla="*/ 21633 w 1239328"/>
                    <a:gd name="connsiteY7" fmla="*/ 805837 h 919064"/>
                    <a:gd name="connsiteX8" fmla="*/ 1237359 w 1239328"/>
                    <a:gd name="connsiteY8" fmla="*/ 0 h 919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39328" h="919064">
                      <a:moveTo>
                        <a:pt x="1237359" y="0"/>
                      </a:moveTo>
                      <a:lnTo>
                        <a:pt x="1239328" y="99"/>
                      </a:lnTo>
                      <a:lnTo>
                        <a:pt x="1239328" y="167282"/>
                      </a:lnTo>
                      <a:lnTo>
                        <a:pt x="1206468" y="172136"/>
                      </a:lnTo>
                      <a:cubicBezTo>
                        <a:pt x="1202983" y="172634"/>
                        <a:pt x="1199872" y="173879"/>
                        <a:pt x="1197009" y="175497"/>
                      </a:cubicBezTo>
                      <a:cubicBezTo>
                        <a:pt x="724407" y="193669"/>
                        <a:pt x="325115" y="497369"/>
                        <a:pt x="166669" y="919064"/>
                      </a:cubicBezTo>
                      <a:lnTo>
                        <a:pt x="0" y="864943"/>
                      </a:lnTo>
                      <a:lnTo>
                        <a:pt x="21633" y="805837"/>
                      </a:lnTo>
                      <a:cubicBezTo>
                        <a:pt x="221931" y="332281"/>
                        <a:pt x="690841" y="0"/>
                        <a:pt x="1237359" y="0"/>
                      </a:cubicBezTo>
                      <a:close/>
                    </a:path>
                  </a:pathLst>
                </a:custGeom>
                <a:solidFill>
                  <a:schemeClr val="tx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schemeClr val="lt1"/>
                    </a:solidFill>
                  </a:endParaRPr>
                </a:p>
              </p:txBody>
            </p:sp>
          </p:grpSp>
          <p:sp>
            <p:nvSpPr>
              <p:cNvPr id="18" name="Volný tvar: obrazec 7">
                <a:extLst>
                  <a:ext uri="{FF2B5EF4-FFF2-40B4-BE49-F238E27FC236}">
                    <a16:creationId xmlns:a16="http://schemas.microsoft.com/office/drawing/2014/main" id="{B4C33F09-921B-498F-8F0B-E91630B31AA5}"/>
                  </a:ext>
                </a:extLst>
              </p:cNvPr>
              <p:cNvSpPr/>
              <p:nvPr/>
            </p:nvSpPr>
            <p:spPr>
              <a:xfrm>
                <a:off x="4741604" y="4834572"/>
                <a:ext cx="2588920" cy="1244672"/>
              </a:xfrm>
              <a:custGeom>
                <a:avLst/>
                <a:gdLst>
                  <a:gd name="connsiteX0" fmla="*/ 2404006 w 2588919"/>
                  <a:gd name="connsiteY0" fmla="*/ 603542 h 1244672"/>
                  <a:gd name="connsiteX1" fmla="*/ 2360318 w 2588919"/>
                  <a:gd name="connsiteY1" fmla="*/ 582382 h 1244672"/>
                  <a:gd name="connsiteX2" fmla="*/ 2328081 w 2588919"/>
                  <a:gd name="connsiteY2" fmla="*/ 625572 h 1244672"/>
                  <a:gd name="connsiteX3" fmla="*/ 2249044 w 2588919"/>
                  <a:gd name="connsiteY3" fmla="*/ 745808 h 1244672"/>
                  <a:gd name="connsiteX4" fmla="*/ 1956919 w 2588919"/>
                  <a:gd name="connsiteY4" fmla="*/ 696643 h 1244672"/>
                  <a:gd name="connsiteX5" fmla="*/ 1918086 w 2588919"/>
                  <a:gd name="connsiteY5" fmla="*/ 540188 h 1244672"/>
                  <a:gd name="connsiteX6" fmla="*/ 2000358 w 2588919"/>
                  <a:gd name="connsiteY6" fmla="*/ 403523 h 1244672"/>
                  <a:gd name="connsiteX7" fmla="*/ 2144243 w 2588919"/>
                  <a:gd name="connsiteY7" fmla="*/ 366058 h 1244672"/>
                  <a:gd name="connsiteX8" fmla="*/ 2190794 w 2588919"/>
                  <a:gd name="connsiteY8" fmla="*/ 348757 h 1244672"/>
                  <a:gd name="connsiteX9" fmla="*/ 2184072 w 2588919"/>
                  <a:gd name="connsiteY9" fmla="*/ 300962 h 1244672"/>
                  <a:gd name="connsiteX10" fmla="*/ 1985920 w 2588919"/>
                  <a:gd name="connsiteY10" fmla="*/ 28130 h 1244672"/>
                  <a:gd name="connsiteX11" fmla="*/ 1359103 w 2588919"/>
                  <a:gd name="connsiteY11" fmla="*/ 214208 h 1244672"/>
                  <a:gd name="connsiteX12" fmla="*/ 716976 w 2588919"/>
                  <a:gd name="connsiteY12" fmla="*/ 18048 h 1244672"/>
                  <a:gd name="connsiteX13" fmla="*/ 701542 w 2588919"/>
                  <a:gd name="connsiteY13" fmla="*/ 15434 h 1244672"/>
                  <a:gd name="connsiteX14" fmla="*/ 672168 w 2588919"/>
                  <a:gd name="connsiteY14" fmla="*/ 0 h 1244672"/>
                  <a:gd name="connsiteX15" fmla="*/ 476630 w 2588919"/>
                  <a:gd name="connsiteY15" fmla="*/ 269098 h 1244672"/>
                  <a:gd name="connsiteX16" fmla="*/ 474887 w 2588919"/>
                  <a:gd name="connsiteY16" fmla="*/ 271214 h 1244672"/>
                  <a:gd name="connsiteX17" fmla="*/ 383155 w 2588919"/>
                  <a:gd name="connsiteY17" fmla="*/ 309052 h 1244672"/>
                  <a:gd name="connsiteX18" fmla="*/ 313204 w 2588919"/>
                  <a:gd name="connsiteY18" fmla="*/ 235866 h 1244672"/>
                  <a:gd name="connsiteX19" fmla="*/ 312084 w 2588919"/>
                  <a:gd name="connsiteY19" fmla="*/ 231758 h 1244672"/>
                  <a:gd name="connsiteX20" fmla="*/ 251717 w 2588919"/>
                  <a:gd name="connsiteY20" fmla="*/ 136043 h 1244672"/>
                  <a:gd name="connsiteX21" fmla="*/ 135092 w 2588919"/>
                  <a:gd name="connsiteY21" fmla="*/ 109033 h 1244672"/>
                  <a:gd name="connsiteX22" fmla="*/ 31161 w 2588919"/>
                  <a:gd name="connsiteY22" fmla="*/ 173881 h 1244672"/>
                  <a:gd name="connsiteX23" fmla="*/ 63274 w 2588919"/>
                  <a:gd name="connsiteY23" fmla="*/ 395308 h 1244672"/>
                  <a:gd name="connsiteX24" fmla="*/ 169569 w 2588919"/>
                  <a:gd name="connsiteY24" fmla="*/ 423562 h 1244672"/>
                  <a:gd name="connsiteX25" fmla="*/ 175792 w 2588919"/>
                  <a:gd name="connsiteY25" fmla="*/ 423687 h 1244672"/>
                  <a:gd name="connsiteX26" fmla="*/ 267649 w 2588919"/>
                  <a:gd name="connsiteY26" fmla="*/ 467126 h 1244672"/>
                  <a:gd name="connsiteX27" fmla="*/ 260306 w 2588919"/>
                  <a:gd name="connsiteY27" fmla="*/ 566699 h 1244672"/>
                  <a:gd name="connsiteX28" fmla="*/ 258812 w 2588919"/>
                  <a:gd name="connsiteY28" fmla="*/ 569064 h 1244672"/>
                  <a:gd name="connsiteX29" fmla="*/ 68999 w 2588919"/>
                  <a:gd name="connsiteY29" fmla="*/ 830197 h 1244672"/>
                  <a:gd name="connsiteX30" fmla="*/ 1359227 w 2588919"/>
                  <a:gd name="connsiteY30" fmla="*/ 1251643 h 1244672"/>
                  <a:gd name="connsiteX31" fmla="*/ 2596308 w 2588919"/>
                  <a:gd name="connsiteY31" fmla="*/ 867910 h 1244672"/>
                  <a:gd name="connsiteX32" fmla="*/ 2404006 w 2588919"/>
                  <a:gd name="connsiteY32" fmla="*/ 603542 h 1244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588919" h="1244672">
                    <a:moveTo>
                      <a:pt x="2404006" y="603542"/>
                    </a:moveTo>
                    <a:cubicBezTo>
                      <a:pt x="2395542" y="594829"/>
                      <a:pt x="2375130" y="579395"/>
                      <a:pt x="2360318" y="582382"/>
                    </a:cubicBezTo>
                    <a:cubicBezTo>
                      <a:pt x="2348618" y="584747"/>
                      <a:pt x="2337167" y="600056"/>
                      <a:pt x="2328081" y="625572"/>
                    </a:cubicBezTo>
                    <a:cubicBezTo>
                      <a:pt x="2316879" y="674239"/>
                      <a:pt x="2288998" y="716807"/>
                      <a:pt x="2249044" y="745808"/>
                    </a:cubicBezTo>
                    <a:cubicBezTo>
                      <a:pt x="2156565" y="813020"/>
                      <a:pt x="2025501" y="790990"/>
                      <a:pt x="1956919" y="696643"/>
                    </a:cubicBezTo>
                    <a:cubicBezTo>
                      <a:pt x="1923811" y="650964"/>
                      <a:pt x="1909995" y="595451"/>
                      <a:pt x="1918086" y="540188"/>
                    </a:cubicBezTo>
                    <a:cubicBezTo>
                      <a:pt x="1926300" y="484675"/>
                      <a:pt x="1955426" y="436133"/>
                      <a:pt x="2000358" y="403523"/>
                    </a:cubicBezTo>
                    <a:cubicBezTo>
                      <a:pt x="2041682" y="373402"/>
                      <a:pt x="2092713" y="360208"/>
                      <a:pt x="2144243" y="366058"/>
                    </a:cubicBezTo>
                    <a:cubicBezTo>
                      <a:pt x="2168763" y="364689"/>
                      <a:pt x="2185193" y="358590"/>
                      <a:pt x="2190794" y="348757"/>
                    </a:cubicBezTo>
                    <a:cubicBezTo>
                      <a:pt x="2198137" y="335688"/>
                      <a:pt x="2189798" y="311666"/>
                      <a:pt x="2184072" y="300962"/>
                    </a:cubicBezTo>
                    <a:lnTo>
                      <a:pt x="1985920" y="28130"/>
                    </a:lnTo>
                    <a:cubicBezTo>
                      <a:pt x="1805692" y="145751"/>
                      <a:pt x="1590363" y="214208"/>
                      <a:pt x="1359103" y="214208"/>
                    </a:cubicBezTo>
                    <a:cubicBezTo>
                      <a:pt x="1121246" y="214208"/>
                      <a:pt x="900316" y="141893"/>
                      <a:pt x="716976" y="18048"/>
                    </a:cubicBezTo>
                    <a:cubicBezTo>
                      <a:pt x="711873" y="18795"/>
                      <a:pt x="706521" y="18048"/>
                      <a:pt x="701542" y="15434"/>
                    </a:cubicBezTo>
                    <a:lnTo>
                      <a:pt x="672168" y="0"/>
                    </a:lnTo>
                    <a:lnTo>
                      <a:pt x="476630" y="269098"/>
                    </a:lnTo>
                    <a:cubicBezTo>
                      <a:pt x="476132" y="269845"/>
                      <a:pt x="475510" y="270592"/>
                      <a:pt x="474887" y="271214"/>
                    </a:cubicBezTo>
                    <a:cubicBezTo>
                      <a:pt x="470531" y="276068"/>
                      <a:pt x="430577" y="318014"/>
                      <a:pt x="383155" y="309052"/>
                    </a:cubicBezTo>
                    <a:cubicBezTo>
                      <a:pt x="352660" y="303202"/>
                      <a:pt x="329136" y="278558"/>
                      <a:pt x="313204" y="235866"/>
                    </a:cubicBezTo>
                    <a:cubicBezTo>
                      <a:pt x="312706" y="234496"/>
                      <a:pt x="312333" y="233127"/>
                      <a:pt x="312084" y="231758"/>
                    </a:cubicBezTo>
                    <a:cubicBezTo>
                      <a:pt x="304616" y="192924"/>
                      <a:pt x="283208" y="158945"/>
                      <a:pt x="251717" y="136043"/>
                    </a:cubicBezTo>
                    <a:cubicBezTo>
                      <a:pt x="217987" y="111647"/>
                      <a:pt x="176539" y="101939"/>
                      <a:pt x="135092" y="109033"/>
                    </a:cubicBezTo>
                    <a:cubicBezTo>
                      <a:pt x="93271" y="116128"/>
                      <a:pt x="56428" y="139154"/>
                      <a:pt x="31161" y="173881"/>
                    </a:cubicBezTo>
                    <a:cubicBezTo>
                      <a:pt x="-20741" y="245325"/>
                      <a:pt x="-6303" y="344774"/>
                      <a:pt x="63274" y="395308"/>
                    </a:cubicBezTo>
                    <a:cubicBezTo>
                      <a:pt x="93768" y="417463"/>
                      <a:pt x="131482" y="427420"/>
                      <a:pt x="169569" y="423562"/>
                    </a:cubicBezTo>
                    <a:cubicBezTo>
                      <a:pt x="171685" y="423313"/>
                      <a:pt x="173676" y="423313"/>
                      <a:pt x="175792" y="423687"/>
                    </a:cubicBezTo>
                    <a:cubicBezTo>
                      <a:pt x="221596" y="425554"/>
                      <a:pt x="252464" y="440116"/>
                      <a:pt x="267649" y="467126"/>
                    </a:cubicBezTo>
                    <a:cubicBezTo>
                      <a:pt x="291422" y="509569"/>
                      <a:pt x="263542" y="560974"/>
                      <a:pt x="260306" y="566699"/>
                    </a:cubicBezTo>
                    <a:cubicBezTo>
                      <a:pt x="259808" y="567446"/>
                      <a:pt x="259310" y="568317"/>
                      <a:pt x="258812" y="569064"/>
                    </a:cubicBezTo>
                    <a:lnTo>
                      <a:pt x="68999" y="830197"/>
                    </a:lnTo>
                    <a:cubicBezTo>
                      <a:pt x="430577" y="1095063"/>
                      <a:pt x="876543" y="1251643"/>
                      <a:pt x="1359227" y="1251643"/>
                    </a:cubicBezTo>
                    <a:cubicBezTo>
                      <a:pt x="1818387" y="1251643"/>
                      <a:pt x="2244563" y="1109875"/>
                      <a:pt x="2596308" y="867910"/>
                    </a:cubicBezTo>
                    <a:lnTo>
                      <a:pt x="2404006" y="60354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innerShdw blurRad="114300">
                  <a:schemeClr val="accent1">
                    <a:lumMod val="60000"/>
                    <a:lumOff val="40000"/>
                    <a:alpha val="30000"/>
                  </a:schemeClr>
                </a:innerShdw>
              </a:effectLst>
            </p:spPr>
            <p:txBody>
              <a:bodyPr vert="horz" wrap="square" lIns="0" tIns="0" rIns="648000" bIns="0" numCol="1" anchor="ctr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cs-CZ" sz="24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9" name="Rectangle 49">
                <a:extLst>
                  <a:ext uri="{FF2B5EF4-FFF2-40B4-BE49-F238E27FC236}">
                    <a16:creationId xmlns:a16="http://schemas.microsoft.com/office/drawing/2014/main" id="{42C4427C-3B4E-4C8B-87E7-8E86F0077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7492" y="5238993"/>
                <a:ext cx="859588" cy="647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>
                <a:spAutoFit/>
              </a:bodyPr>
              <a:lstStyle/>
              <a:p>
                <a:pPr algn="ctr" eaLnBrk="1">
                  <a:defRPr/>
                </a:pPr>
                <a:r>
                  <a:rPr lang="cs-CZ" altLang="x-none" sz="3600" b="1">
                    <a:solidFill>
                      <a:srgbClr val="FFFFFF"/>
                    </a:solidFill>
                    <a:latin typeface="Grandview" panose="020B0502040204020203" pitchFamily="34" charset="0"/>
                    <a:cs typeface="Arial" charset="0"/>
                    <a:sym typeface="Arial" charset="0"/>
                  </a:rPr>
                  <a:t>3</a:t>
                </a:r>
                <a:endParaRPr lang="x-none" altLang="x-none" sz="3600" b="1">
                  <a:solidFill>
                    <a:srgbClr val="FFFFFF"/>
                  </a:solidFill>
                  <a:latin typeface="Grandview" panose="020B0502040204020203" pitchFamily="34" charset="0"/>
                  <a:cs typeface="Arial" charset="0"/>
                  <a:sym typeface="Arial" charset="0"/>
                </a:endParaRPr>
              </a:p>
            </p:txBody>
          </p:sp>
          <p:sp>
            <p:nvSpPr>
              <p:cNvPr id="20" name="Volný tvar: obrazec 51">
                <a:extLst>
                  <a:ext uri="{FF2B5EF4-FFF2-40B4-BE49-F238E27FC236}">
                    <a16:creationId xmlns:a16="http://schemas.microsoft.com/office/drawing/2014/main" id="{786E8930-FB53-46FC-A54A-87D78294D45D}"/>
                  </a:ext>
                </a:extLst>
              </p:cNvPr>
              <p:cNvSpPr/>
              <p:nvPr/>
            </p:nvSpPr>
            <p:spPr>
              <a:xfrm>
                <a:off x="5316739" y="4834572"/>
                <a:ext cx="1504184" cy="381862"/>
              </a:xfrm>
              <a:custGeom>
                <a:avLst/>
                <a:gdLst>
                  <a:gd name="connsiteX0" fmla="*/ 93224 w 1504184"/>
                  <a:gd name="connsiteY0" fmla="*/ 0 h 381862"/>
                  <a:gd name="connsiteX1" fmla="*/ 122598 w 1504184"/>
                  <a:gd name="connsiteY1" fmla="*/ 15434 h 381862"/>
                  <a:gd name="connsiteX2" fmla="*/ 138032 w 1504184"/>
                  <a:gd name="connsiteY2" fmla="*/ 18048 h 381862"/>
                  <a:gd name="connsiteX3" fmla="*/ 780159 w 1504184"/>
                  <a:gd name="connsiteY3" fmla="*/ 214208 h 381862"/>
                  <a:gd name="connsiteX4" fmla="*/ 1406977 w 1504184"/>
                  <a:gd name="connsiteY4" fmla="*/ 28130 h 381862"/>
                  <a:gd name="connsiteX5" fmla="*/ 1504184 w 1504184"/>
                  <a:gd name="connsiteY5" fmla="*/ 161973 h 381862"/>
                  <a:gd name="connsiteX6" fmla="*/ 1404362 w 1504184"/>
                  <a:gd name="connsiteY6" fmla="*/ 222616 h 381862"/>
                  <a:gd name="connsiteX7" fmla="*/ 775452 w 1504184"/>
                  <a:gd name="connsiteY7" fmla="*/ 381862 h 381862"/>
                  <a:gd name="connsiteX8" fmla="*/ 37756 w 1504184"/>
                  <a:gd name="connsiteY8" fmla="*/ 156527 h 381862"/>
                  <a:gd name="connsiteX9" fmla="*/ 0 w 1504184"/>
                  <a:gd name="connsiteY9" fmla="*/ 128294 h 381862"/>
                  <a:gd name="connsiteX10" fmla="*/ 93224 w 1504184"/>
                  <a:gd name="connsiteY10" fmla="*/ 0 h 381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04184" h="381862">
                    <a:moveTo>
                      <a:pt x="93224" y="0"/>
                    </a:moveTo>
                    <a:lnTo>
                      <a:pt x="122598" y="15434"/>
                    </a:lnTo>
                    <a:cubicBezTo>
                      <a:pt x="127577" y="18048"/>
                      <a:pt x="132929" y="18795"/>
                      <a:pt x="138032" y="18048"/>
                    </a:cubicBezTo>
                    <a:cubicBezTo>
                      <a:pt x="321372" y="141893"/>
                      <a:pt x="542302" y="214208"/>
                      <a:pt x="780159" y="214208"/>
                    </a:cubicBezTo>
                    <a:cubicBezTo>
                      <a:pt x="1011420" y="214208"/>
                      <a:pt x="1226749" y="145751"/>
                      <a:pt x="1406977" y="28130"/>
                    </a:cubicBezTo>
                    <a:lnTo>
                      <a:pt x="1504184" y="161973"/>
                    </a:lnTo>
                    <a:lnTo>
                      <a:pt x="1404362" y="222616"/>
                    </a:lnTo>
                    <a:cubicBezTo>
                      <a:pt x="1217410" y="324175"/>
                      <a:pt x="1003168" y="381862"/>
                      <a:pt x="775452" y="381862"/>
                    </a:cubicBezTo>
                    <a:cubicBezTo>
                      <a:pt x="502193" y="381862"/>
                      <a:pt x="248336" y="298792"/>
                      <a:pt x="37756" y="156527"/>
                    </a:cubicBezTo>
                    <a:lnTo>
                      <a:pt x="0" y="128294"/>
                    </a:lnTo>
                    <a:lnTo>
                      <a:pt x="93224" y="0"/>
                    </a:lnTo>
                    <a:close/>
                  </a:path>
                </a:pathLst>
              </a:custGeom>
              <a:solidFill>
                <a:schemeClr val="tx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cs-CZ">
                  <a:solidFill>
                    <a:schemeClr val="lt1"/>
                  </a:solidFill>
                </a:endParaRPr>
              </a:p>
            </p:txBody>
          </p:sp>
          <p:sp>
            <p:nvSpPr>
              <p:cNvPr id="22" name="Volný tvar: obrazec 6">
                <a:extLst>
                  <a:ext uri="{FF2B5EF4-FFF2-40B4-BE49-F238E27FC236}">
                    <a16:creationId xmlns:a16="http://schemas.microsoft.com/office/drawing/2014/main" id="{7D5DBB25-9CD0-4702-B971-EF763AE82FB8}"/>
                  </a:ext>
                </a:extLst>
              </p:cNvPr>
              <p:cNvSpPr/>
              <p:nvPr/>
            </p:nvSpPr>
            <p:spPr>
              <a:xfrm>
                <a:off x="6708900" y="3275122"/>
                <a:ext cx="1568288" cy="2389771"/>
              </a:xfrm>
              <a:custGeom>
                <a:avLst/>
                <a:gdLst>
                  <a:gd name="connsiteX0" fmla="*/ 1486591 w 1568287"/>
                  <a:gd name="connsiteY0" fmla="*/ 0 h 2389770"/>
                  <a:gd name="connsiteX1" fmla="*/ 1173058 w 1568287"/>
                  <a:gd name="connsiteY1" fmla="*/ 101939 h 2389770"/>
                  <a:gd name="connsiteX2" fmla="*/ 1139452 w 1568287"/>
                  <a:gd name="connsiteY2" fmla="*/ 136914 h 2389770"/>
                  <a:gd name="connsiteX3" fmla="*/ 1170444 w 1568287"/>
                  <a:gd name="connsiteY3" fmla="*/ 180975 h 2389770"/>
                  <a:gd name="connsiteX4" fmla="*/ 1260434 w 1568287"/>
                  <a:gd name="connsiteY4" fmla="*/ 293245 h 2389770"/>
                  <a:gd name="connsiteX5" fmla="*/ 1123395 w 1568287"/>
                  <a:gd name="connsiteY5" fmla="*/ 555871 h 2389770"/>
                  <a:gd name="connsiteX6" fmla="*/ 1056681 w 1568287"/>
                  <a:gd name="connsiteY6" fmla="*/ 566450 h 2389770"/>
                  <a:gd name="connsiteX7" fmla="*/ 962584 w 1568287"/>
                  <a:gd name="connsiteY7" fmla="*/ 544420 h 2389770"/>
                  <a:gd name="connsiteX8" fmla="*/ 858156 w 1568287"/>
                  <a:gd name="connsiteY8" fmla="*/ 423935 h 2389770"/>
                  <a:gd name="connsiteX9" fmla="*/ 866993 w 1568287"/>
                  <a:gd name="connsiteY9" fmla="*/ 275570 h 2389770"/>
                  <a:gd name="connsiteX10" fmla="*/ 864877 w 1568287"/>
                  <a:gd name="connsiteY10" fmla="*/ 226033 h 2389770"/>
                  <a:gd name="connsiteX11" fmla="*/ 817330 w 1568287"/>
                  <a:gd name="connsiteY11" fmla="*/ 217569 h 2389770"/>
                  <a:gd name="connsiteX12" fmla="*/ 499317 w 1568287"/>
                  <a:gd name="connsiteY12" fmla="*/ 320877 h 2389770"/>
                  <a:gd name="connsiteX13" fmla="*/ 540142 w 1568287"/>
                  <a:gd name="connsiteY13" fmla="*/ 625323 h 2389770"/>
                  <a:gd name="connsiteX14" fmla="*/ 88699 w 1568287"/>
                  <a:gd name="connsiteY14" fmla="*/ 1538042 h 2389770"/>
                  <a:gd name="connsiteX15" fmla="*/ 87579 w 1568287"/>
                  <a:gd name="connsiteY15" fmla="*/ 1539411 h 2389770"/>
                  <a:gd name="connsiteX16" fmla="*/ 63805 w 1568287"/>
                  <a:gd name="connsiteY16" fmla="*/ 1562562 h 2389770"/>
                  <a:gd name="connsiteX17" fmla="*/ 259344 w 1568287"/>
                  <a:gd name="connsiteY17" fmla="*/ 1831660 h 2389770"/>
                  <a:gd name="connsiteX18" fmla="*/ 260962 w 1568287"/>
                  <a:gd name="connsiteY18" fmla="*/ 1834025 h 2389770"/>
                  <a:gd name="connsiteX19" fmla="*/ 268554 w 1568287"/>
                  <a:gd name="connsiteY19" fmla="*/ 1932976 h 2389770"/>
                  <a:gd name="connsiteX20" fmla="*/ 177320 w 1568287"/>
                  <a:gd name="connsiteY20" fmla="*/ 1976913 h 2389770"/>
                  <a:gd name="connsiteX21" fmla="*/ 173088 w 1568287"/>
                  <a:gd name="connsiteY21" fmla="*/ 1976664 h 2389770"/>
                  <a:gd name="connsiteX22" fmla="*/ 63432 w 1568287"/>
                  <a:gd name="connsiteY22" fmla="*/ 2004545 h 2389770"/>
                  <a:gd name="connsiteX23" fmla="*/ 1696 w 1568287"/>
                  <a:gd name="connsiteY23" fmla="*/ 2107106 h 2389770"/>
                  <a:gd name="connsiteX24" fmla="*/ 31320 w 1568287"/>
                  <a:gd name="connsiteY24" fmla="*/ 2225972 h 2389770"/>
                  <a:gd name="connsiteX25" fmla="*/ 251876 w 1568287"/>
                  <a:gd name="connsiteY25" fmla="*/ 2263810 h 2389770"/>
                  <a:gd name="connsiteX26" fmla="*/ 311495 w 1568287"/>
                  <a:gd name="connsiteY26" fmla="*/ 2171456 h 2389770"/>
                  <a:gd name="connsiteX27" fmla="*/ 313487 w 1568287"/>
                  <a:gd name="connsiteY27" fmla="*/ 2165606 h 2389770"/>
                  <a:gd name="connsiteX28" fmla="*/ 383189 w 1568287"/>
                  <a:gd name="connsiteY28" fmla="*/ 2091672 h 2389770"/>
                  <a:gd name="connsiteX29" fmla="*/ 475543 w 1568287"/>
                  <a:gd name="connsiteY29" fmla="*/ 2129510 h 2389770"/>
                  <a:gd name="connsiteX30" fmla="*/ 477286 w 1568287"/>
                  <a:gd name="connsiteY30" fmla="*/ 2131626 h 2389770"/>
                  <a:gd name="connsiteX31" fmla="*/ 668094 w 1568287"/>
                  <a:gd name="connsiteY31" fmla="*/ 2394252 h 2389770"/>
                  <a:gd name="connsiteX32" fmla="*/ 695353 w 1568287"/>
                  <a:gd name="connsiteY32" fmla="*/ 2379938 h 2389770"/>
                  <a:gd name="connsiteX33" fmla="*/ 1577577 w 1568287"/>
                  <a:gd name="connsiteY33" fmla="*/ 625323 h 2389770"/>
                  <a:gd name="connsiteX34" fmla="*/ 1486591 w 1568287"/>
                  <a:gd name="connsiteY34" fmla="*/ 0 h 2389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568287" h="2389770">
                    <a:moveTo>
                      <a:pt x="1486591" y="0"/>
                    </a:moveTo>
                    <a:lnTo>
                      <a:pt x="1173058" y="101939"/>
                    </a:lnTo>
                    <a:cubicBezTo>
                      <a:pt x="1162229" y="107291"/>
                      <a:pt x="1141195" y="121853"/>
                      <a:pt x="1139452" y="136914"/>
                    </a:cubicBezTo>
                    <a:cubicBezTo>
                      <a:pt x="1138083" y="148863"/>
                      <a:pt x="1149160" y="164421"/>
                      <a:pt x="1170444" y="180975"/>
                    </a:cubicBezTo>
                    <a:cubicBezTo>
                      <a:pt x="1213261" y="206616"/>
                      <a:pt x="1245124" y="246445"/>
                      <a:pt x="1260434" y="293245"/>
                    </a:cubicBezTo>
                    <a:cubicBezTo>
                      <a:pt x="1295783" y="402029"/>
                      <a:pt x="1234296" y="519900"/>
                      <a:pt x="1123395" y="555871"/>
                    </a:cubicBezTo>
                    <a:cubicBezTo>
                      <a:pt x="1101489" y="562965"/>
                      <a:pt x="1079085" y="566450"/>
                      <a:pt x="1056681" y="566450"/>
                    </a:cubicBezTo>
                    <a:cubicBezTo>
                      <a:pt x="1024320" y="566450"/>
                      <a:pt x="992207" y="558982"/>
                      <a:pt x="962584" y="544420"/>
                    </a:cubicBezTo>
                    <a:cubicBezTo>
                      <a:pt x="912299" y="519526"/>
                      <a:pt x="875208" y="476710"/>
                      <a:pt x="858156" y="423935"/>
                    </a:cubicBezTo>
                    <a:cubicBezTo>
                      <a:pt x="842348" y="375269"/>
                      <a:pt x="845460" y="322743"/>
                      <a:pt x="866993" y="275570"/>
                    </a:cubicBezTo>
                    <a:cubicBezTo>
                      <a:pt x="873341" y="251797"/>
                      <a:pt x="872594" y="234247"/>
                      <a:pt x="864877" y="226033"/>
                    </a:cubicBezTo>
                    <a:cubicBezTo>
                      <a:pt x="854671" y="215079"/>
                      <a:pt x="829279" y="215577"/>
                      <a:pt x="817330" y="217569"/>
                    </a:cubicBezTo>
                    <a:lnTo>
                      <a:pt x="499317" y="320877"/>
                    </a:lnTo>
                    <a:cubicBezTo>
                      <a:pt x="525952" y="417836"/>
                      <a:pt x="540142" y="519900"/>
                      <a:pt x="540142" y="625323"/>
                    </a:cubicBezTo>
                    <a:cubicBezTo>
                      <a:pt x="540142" y="997480"/>
                      <a:pt x="363149" y="1328190"/>
                      <a:pt x="88699" y="1538042"/>
                    </a:cubicBezTo>
                    <a:cubicBezTo>
                      <a:pt x="88326" y="1538540"/>
                      <a:pt x="87952" y="1538913"/>
                      <a:pt x="87579" y="1539411"/>
                    </a:cubicBezTo>
                    <a:lnTo>
                      <a:pt x="63805" y="1562562"/>
                    </a:lnTo>
                    <a:lnTo>
                      <a:pt x="259344" y="1831660"/>
                    </a:lnTo>
                    <a:cubicBezTo>
                      <a:pt x="259966" y="1832407"/>
                      <a:pt x="260464" y="1833278"/>
                      <a:pt x="260962" y="1834025"/>
                    </a:cubicBezTo>
                    <a:cubicBezTo>
                      <a:pt x="264198" y="1839750"/>
                      <a:pt x="291954" y="1890657"/>
                      <a:pt x="268554" y="1932976"/>
                    </a:cubicBezTo>
                    <a:cubicBezTo>
                      <a:pt x="253618" y="1960110"/>
                      <a:pt x="222875" y="1974922"/>
                      <a:pt x="177320" y="1976913"/>
                    </a:cubicBezTo>
                    <a:cubicBezTo>
                      <a:pt x="175826" y="1976913"/>
                      <a:pt x="174457" y="1976913"/>
                      <a:pt x="173088" y="1976664"/>
                    </a:cubicBezTo>
                    <a:cubicBezTo>
                      <a:pt x="133756" y="1971810"/>
                      <a:pt x="94798" y="1981643"/>
                      <a:pt x="63432" y="2004545"/>
                    </a:cubicBezTo>
                    <a:cubicBezTo>
                      <a:pt x="29701" y="2028940"/>
                      <a:pt x="7795" y="2065409"/>
                      <a:pt x="1696" y="2107106"/>
                    </a:cubicBezTo>
                    <a:cubicBezTo>
                      <a:pt x="-4403" y="2149051"/>
                      <a:pt x="6053" y="2191246"/>
                      <a:pt x="31320" y="2225972"/>
                    </a:cubicBezTo>
                    <a:cubicBezTo>
                      <a:pt x="83222" y="2297416"/>
                      <a:pt x="182174" y="2314468"/>
                      <a:pt x="251876" y="2263810"/>
                    </a:cubicBezTo>
                    <a:cubicBezTo>
                      <a:pt x="282370" y="2241655"/>
                      <a:pt x="303529" y="2208920"/>
                      <a:pt x="311495" y="2171456"/>
                    </a:cubicBezTo>
                    <a:cubicBezTo>
                      <a:pt x="311993" y="2169464"/>
                      <a:pt x="312616" y="2167473"/>
                      <a:pt x="313487" y="2165606"/>
                    </a:cubicBezTo>
                    <a:cubicBezTo>
                      <a:pt x="329294" y="2122664"/>
                      <a:pt x="352819" y="2097771"/>
                      <a:pt x="383189" y="2091672"/>
                    </a:cubicBezTo>
                    <a:cubicBezTo>
                      <a:pt x="430860" y="2082088"/>
                      <a:pt x="471187" y="2124656"/>
                      <a:pt x="475543" y="2129510"/>
                    </a:cubicBezTo>
                    <a:cubicBezTo>
                      <a:pt x="476166" y="2130257"/>
                      <a:pt x="476788" y="2130879"/>
                      <a:pt x="477286" y="2131626"/>
                    </a:cubicBezTo>
                    <a:lnTo>
                      <a:pt x="668094" y="2394252"/>
                    </a:lnTo>
                    <a:lnTo>
                      <a:pt x="695353" y="2379938"/>
                    </a:lnTo>
                    <a:cubicBezTo>
                      <a:pt x="1230686" y="1981518"/>
                      <a:pt x="1577577" y="1343873"/>
                      <a:pt x="1577577" y="625323"/>
                    </a:cubicBezTo>
                    <a:cubicBezTo>
                      <a:pt x="1577452" y="408004"/>
                      <a:pt x="1545589" y="198152"/>
                      <a:pt x="14865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0" tIns="0" rIns="648000" bIns="0" numCol="1" anchor="ctr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cs-CZ" sz="24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3" name="Rectangle 48">
                <a:extLst>
                  <a:ext uri="{FF2B5EF4-FFF2-40B4-BE49-F238E27FC236}">
                    <a16:creationId xmlns:a16="http://schemas.microsoft.com/office/drawing/2014/main" id="{9A1B89F5-40B9-429C-8C1C-931156F764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9586" y="4265594"/>
                <a:ext cx="859588" cy="647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>
                <a:spAutoFit/>
              </a:bodyPr>
              <a:lstStyle/>
              <a:p>
                <a:pPr algn="ctr" eaLnBrk="1">
                  <a:defRPr/>
                </a:pPr>
                <a:r>
                  <a:rPr lang="cs-CZ" altLang="x-none" sz="3600" b="1">
                    <a:solidFill>
                      <a:srgbClr val="FFFFFF"/>
                    </a:solidFill>
                    <a:latin typeface="Grandview" panose="020B0502040204020203" pitchFamily="34" charset="0"/>
                    <a:cs typeface="Arial" charset="0"/>
                    <a:sym typeface="Arial" charset="0"/>
                  </a:rPr>
                  <a:t>2</a:t>
                </a:r>
                <a:endParaRPr lang="x-none" altLang="x-none" sz="3600" b="1">
                  <a:solidFill>
                    <a:srgbClr val="FFFFFF"/>
                  </a:solidFill>
                  <a:latin typeface="Grandview" panose="020B0502040204020203" pitchFamily="34" charset="0"/>
                  <a:cs typeface="Arial" charset="0"/>
                  <a:sym typeface="Arial" charset="0"/>
                </a:endParaRPr>
              </a:p>
            </p:txBody>
          </p:sp>
          <p:sp>
            <p:nvSpPr>
              <p:cNvPr id="24" name="Volný tvar: obrazec 56">
                <a:extLst>
                  <a:ext uri="{FF2B5EF4-FFF2-40B4-BE49-F238E27FC236}">
                    <a16:creationId xmlns:a16="http://schemas.microsoft.com/office/drawing/2014/main" id="{73222210-EBE9-41A4-9B49-F2D85DBCE6C3}"/>
                  </a:ext>
                </a:extLst>
              </p:cNvPr>
              <p:cNvSpPr/>
              <p:nvPr/>
            </p:nvSpPr>
            <p:spPr>
              <a:xfrm>
                <a:off x="6772705" y="3544623"/>
                <a:ext cx="642707" cy="1422015"/>
              </a:xfrm>
              <a:custGeom>
                <a:avLst/>
                <a:gdLst>
                  <a:gd name="connsiteX0" fmla="*/ 593662 w 642707"/>
                  <a:gd name="connsiteY0" fmla="*/ 0 h 1422015"/>
                  <a:gd name="connsiteX1" fmla="*/ 615901 w 642707"/>
                  <a:gd name="connsiteY1" fmla="*/ 86491 h 1422015"/>
                  <a:gd name="connsiteX2" fmla="*/ 642707 w 642707"/>
                  <a:gd name="connsiteY2" fmla="*/ 352399 h 1422015"/>
                  <a:gd name="connsiteX3" fmla="*/ 162564 w 642707"/>
                  <a:gd name="connsiteY3" fmla="*/ 1370521 h 1422015"/>
                  <a:gd name="connsiteX4" fmla="*/ 93703 w 642707"/>
                  <a:gd name="connsiteY4" fmla="*/ 1422015 h 1422015"/>
                  <a:gd name="connsiteX5" fmla="*/ 0 w 642707"/>
                  <a:gd name="connsiteY5" fmla="*/ 1293062 h 1422015"/>
                  <a:gd name="connsiteX6" fmla="*/ 23774 w 642707"/>
                  <a:gd name="connsiteY6" fmla="*/ 1269911 h 1422015"/>
                  <a:gd name="connsiteX7" fmla="*/ 24894 w 642707"/>
                  <a:gd name="connsiteY7" fmla="*/ 1268542 h 1422015"/>
                  <a:gd name="connsiteX8" fmla="*/ 476337 w 642707"/>
                  <a:gd name="connsiteY8" fmla="*/ 355822 h 1422015"/>
                  <a:gd name="connsiteX9" fmla="*/ 435512 w 642707"/>
                  <a:gd name="connsiteY9" fmla="*/ 51376 h 1422015"/>
                  <a:gd name="connsiteX10" fmla="*/ 593662 w 642707"/>
                  <a:gd name="connsiteY10" fmla="*/ 0 h 1422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42707" h="1422015">
                    <a:moveTo>
                      <a:pt x="593662" y="0"/>
                    </a:moveTo>
                    <a:lnTo>
                      <a:pt x="615901" y="86491"/>
                    </a:lnTo>
                    <a:cubicBezTo>
                      <a:pt x="633477" y="172382"/>
                      <a:pt x="642707" y="261313"/>
                      <a:pt x="642707" y="352399"/>
                    </a:cubicBezTo>
                    <a:cubicBezTo>
                      <a:pt x="642707" y="762288"/>
                      <a:pt x="455799" y="1128522"/>
                      <a:pt x="162564" y="1370521"/>
                    </a:cubicBezTo>
                    <a:lnTo>
                      <a:pt x="93703" y="1422015"/>
                    </a:lnTo>
                    <a:lnTo>
                      <a:pt x="0" y="1293062"/>
                    </a:lnTo>
                    <a:lnTo>
                      <a:pt x="23774" y="1269911"/>
                    </a:lnTo>
                    <a:cubicBezTo>
                      <a:pt x="24147" y="1269413"/>
                      <a:pt x="24521" y="1269040"/>
                      <a:pt x="24894" y="1268542"/>
                    </a:cubicBezTo>
                    <a:cubicBezTo>
                      <a:pt x="299344" y="1058690"/>
                      <a:pt x="476337" y="727980"/>
                      <a:pt x="476337" y="355822"/>
                    </a:cubicBezTo>
                    <a:cubicBezTo>
                      <a:pt x="476337" y="250399"/>
                      <a:pt x="462147" y="148335"/>
                      <a:pt x="435512" y="51376"/>
                    </a:cubicBezTo>
                    <a:lnTo>
                      <a:pt x="593662" y="0"/>
                    </a:lnTo>
                    <a:close/>
                  </a:path>
                </a:pathLst>
              </a:custGeom>
              <a:solidFill>
                <a:schemeClr val="tx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25" name="Skupina 9">
                <a:extLst>
                  <a:ext uri="{FF2B5EF4-FFF2-40B4-BE49-F238E27FC236}">
                    <a16:creationId xmlns:a16="http://schemas.microsoft.com/office/drawing/2014/main" id="{CC4ED25E-8678-43D2-8C3E-A40459C253E6}"/>
                  </a:ext>
                </a:extLst>
              </p:cNvPr>
              <p:cNvGrpSpPr/>
              <p:nvPr/>
            </p:nvGrpSpPr>
            <p:grpSpPr>
              <a:xfrm>
                <a:off x="6149124" y="1715174"/>
                <a:ext cx="2016370" cy="2066156"/>
                <a:chOff x="6149124" y="1203608"/>
                <a:chExt cx="2016370" cy="2066156"/>
              </a:xfrm>
            </p:grpSpPr>
            <p:sp>
              <p:nvSpPr>
                <p:cNvPr id="26" name="Volný tvar: obrazec 3">
                  <a:extLst>
                    <a:ext uri="{FF2B5EF4-FFF2-40B4-BE49-F238E27FC236}">
                      <a16:creationId xmlns:a16="http://schemas.microsoft.com/office/drawing/2014/main" id="{6FBACDFF-4A86-4EB5-9ED2-F780AAE74E4B}"/>
                    </a:ext>
                  </a:extLst>
                </p:cNvPr>
                <p:cNvSpPr/>
                <p:nvPr/>
              </p:nvSpPr>
              <p:spPr>
                <a:xfrm>
                  <a:off x="6149124" y="1203608"/>
                  <a:ext cx="2016370" cy="2066156"/>
                </a:xfrm>
                <a:custGeom>
                  <a:avLst/>
                  <a:gdLst>
                    <a:gd name="connsiteX0" fmla="*/ 0 w 2016370"/>
                    <a:gd name="connsiteY0" fmla="*/ 324611 h 2066156"/>
                    <a:gd name="connsiteX1" fmla="*/ 22902 w 2016370"/>
                    <a:gd name="connsiteY1" fmla="*/ 367427 h 2066156"/>
                    <a:gd name="connsiteX2" fmla="*/ 74432 w 2016370"/>
                    <a:gd name="connsiteY2" fmla="*/ 351495 h 2066156"/>
                    <a:gd name="connsiteX3" fmla="*/ 208981 w 2016370"/>
                    <a:gd name="connsiteY3" fmla="*/ 300713 h 2066156"/>
                    <a:gd name="connsiteX4" fmla="*/ 416468 w 2016370"/>
                    <a:gd name="connsiteY4" fmla="*/ 512183 h 2066156"/>
                    <a:gd name="connsiteX5" fmla="*/ 208981 w 2016370"/>
                    <a:gd name="connsiteY5" fmla="*/ 723653 h 2066156"/>
                    <a:gd name="connsiteX6" fmla="*/ 70573 w 2016370"/>
                    <a:gd name="connsiteY6" fmla="*/ 669385 h 2066156"/>
                    <a:gd name="connsiteX7" fmla="*/ 22778 w 2016370"/>
                    <a:gd name="connsiteY7" fmla="*/ 656067 h 2066156"/>
                    <a:gd name="connsiteX8" fmla="*/ 0 w 2016370"/>
                    <a:gd name="connsiteY8" fmla="*/ 698635 h 2066156"/>
                    <a:gd name="connsiteX9" fmla="*/ 0 w 2016370"/>
                    <a:gd name="connsiteY9" fmla="*/ 1037808 h 2066156"/>
                    <a:gd name="connsiteX10" fmla="*/ 1039676 w 2016370"/>
                    <a:gd name="connsiteY10" fmla="*/ 1817222 h 2066156"/>
                    <a:gd name="connsiteX11" fmla="*/ 1046521 w 2016370"/>
                    <a:gd name="connsiteY11" fmla="*/ 1830913 h 2066156"/>
                    <a:gd name="connsiteX12" fmla="*/ 1362793 w 2016370"/>
                    <a:gd name="connsiteY12" fmla="*/ 1728103 h 2066156"/>
                    <a:gd name="connsiteX13" fmla="*/ 1365531 w 2016370"/>
                    <a:gd name="connsiteY13" fmla="*/ 1727356 h 2066156"/>
                    <a:gd name="connsiteX14" fmla="*/ 1461993 w 2016370"/>
                    <a:gd name="connsiteY14" fmla="*/ 1750632 h 2066156"/>
                    <a:gd name="connsiteX15" fmla="*/ 1475560 w 2016370"/>
                    <a:gd name="connsiteY15" fmla="*/ 1850952 h 2066156"/>
                    <a:gd name="connsiteX16" fmla="*/ 1474066 w 2016370"/>
                    <a:gd name="connsiteY16" fmla="*/ 1854935 h 2066156"/>
                    <a:gd name="connsiteX17" fmla="*/ 1466598 w 2016370"/>
                    <a:gd name="connsiteY17" fmla="*/ 1967827 h 2066156"/>
                    <a:gd name="connsiteX18" fmla="*/ 1545137 w 2016370"/>
                    <a:gd name="connsiteY18" fmla="*/ 2058315 h 2066156"/>
                    <a:gd name="connsiteX19" fmla="*/ 1667364 w 2016370"/>
                    <a:gd name="connsiteY19" fmla="*/ 2066903 h 2066156"/>
                    <a:gd name="connsiteX20" fmla="*/ 1771543 w 2016370"/>
                    <a:gd name="connsiteY20" fmla="*/ 1868751 h 2066156"/>
                    <a:gd name="connsiteX21" fmla="*/ 1702090 w 2016370"/>
                    <a:gd name="connsiteY21" fmla="*/ 1783491 h 2066156"/>
                    <a:gd name="connsiteX22" fmla="*/ 1697111 w 2016370"/>
                    <a:gd name="connsiteY22" fmla="*/ 1779757 h 2066156"/>
                    <a:gd name="connsiteX23" fmla="*/ 1648321 w 2016370"/>
                    <a:gd name="connsiteY23" fmla="*/ 1690514 h 2066156"/>
                    <a:gd name="connsiteX24" fmla="*/ 1712794 w 2016370"/>
                    <a:gd name="connsiteY24" fmla="*/ 1614340 h 2066156"/>
                    <a:gd name="connsiteX25" fmla="*/ 1715408 w 2016370"/>
                    <a:gd name="connsiteY25" fmla="*/ 1613344 h 2066156"/>
                    <a:gd name="connsiteX26" fmla="*/ 2024087 w 2016370"/>
                    <a:gd name="connsiteY26" fmla="*/ 1513024 h 2066156"/>
                    <a:gd name="connsiteX27" fmla="*/ 2018486 w 2016370"/>
                    <a:gd name="connsiteY27" fmla="*/ 1480289 h 2066156"/>
                    <a:gd name="connsiteX28" fmla="*/ 2018486 w 2016370"/>
                    <a:gd name="connsiteY28" fmla="*/ 1472696 h 2066156"/>
                    <a:gd name="connsiteX29" fmla="*/ 0 w 2016370"/>
                    <a:gd name="connsiteY29" fmla="*/ 0 h 2066156"/>
                    <a:gd name="connsiteX30" fmla="*/ 0 w 2016370"/>
                    <a:gd name="connsiteY30" fmla="*/ 324611 h 2066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2016370" h="2066156">
                      <a:moveTo>
                        <a:pt x="0" y="324611"/>
                      </a:moveTo>
                      <a:cubicBezTo>
                        <a:pt x="1743" y="336559"/>
                        <a:pt x="9086" y="361079"/>
                        <a:pt x="22902" y="367427"/>
                      </a:cubicBezTo>
                      <a:cubicBezTo>
                        <a:pt x="33855" y="372406"/>
                        <a:pt x="52152" y="366680"/>
                        <a:pt x="74432" y="351495"/>
                      </a:cubicBezTo>
                      <a:cubicBezTo>
                        <a:pt x="112021" y="318761"/>
                        <a:pt x="159692" y="300713"/>
                        <a:pt x="208981" y="300713"/>
                      </a:cubicBezTo>
                      <a:cubicBezTo>
                        <a:pt x="323366" y="300713"/>
                        <a:pt x="416468" y="395557"/>
                        <a:pt x="416468" y="512183"/>
                      </a:cubicBezTo>
                      <a:cubicBezTo>
                        <a:pt x="416468" y="628809"/>
                        <a:pt x="323366" y="723653"/>
                        <a:pt x="208981" y="723653"/>
                      </a:cubicBezTo>
                      <a:cubicBezTo>
                        <a:pt x="157825" y="723653"/>
                        <a:pt x="108784" y="704360"/>
                        <a:pt x="70573" y="669385"/>
                      </a:cubicBezTo>
                      <a:cubicBezTo>
                        <a:pt x="49912" y="656067"/>
                        <a:pt x="32984" y="651337"/>
                        <a:pt x="22778" y="656067"/>
                      </a:cubicBezTo>
                      <a:cubicBezTo>
                        <a:pt x="9211" y="662415"/>
                        <a:pt x="1743" y="686686"/>
                        <a:pt x="0" y="698635"/>
                      </a:cubicBezTo>
                      <a:lnTo>
                        <a:pt x="0" y="1037808"/>
                      </a:lnTo>
                      <a:cubicBezTo>
                        <a:pt x="484302" y="1057972"/>
                        <a:pt x="891186" y="1377977"/>
                        <a:pt x="1039676" y="1817222"/>
                      </a:cubicBezTo>
                      <a:lnTo>
                        <a:pt x="1046521" y="1830913"/>
                      </a:lnTo>
                      <a:lnTo>
                        <a:pt x="1362793" y="1728103"/>
                      </a:lnTo>
                      <a:cubicBezTo>
                        <a:pt x="1363664" y="1727854"/>
                        <a:pt x="1364535" y="1727605"/>
                        <a:pt x="1365531" y="1727356"/>
                      </a:cubicBezTo>
                      <a:cubicBezTo>
                        <a:pt x="1372003" y="1725987"/>
                        <a:pt x="1429009" y="1715408"/>
                        <a:pt x="1461993" y="1750632"/>
                      </a:cubicBezTo>
                      <a:cubicBezTo>
                        <a:pt x="1483153" y="1773285"/>
                        <a:pt x="1487758" y="1807015"/>
                        <a:pt x="1475560" y="1850952"/>
                      </a:cubicBezTo>
                      <a:cubicBezTo>
                        <a:pt x="1475186" y="1852322"/>
                        <a:pt x="1474689" y="1853691"/>
                        <a:pt x="1474066" y="1854935"/>
                      </a:cubicBezTo>
                      <a:cubicBezTo>
                        <a:pt x="1457263" y="1890782"/>
                        <a:pt x="1454649" y="1930860"/>
                        <a:pt x="1466598" y="1967827"/>
                      </a:cubicBezTo>
                      <a:cubicBezTo>
                        <a:pt x="1479418" y="2007408"/>
                        <a:pt x="1507299" y="2039520"/>
                        <a:pt x="1545137" y="2058315"/>
                      </a:cubicBezTo>
                      <a:cubicBezTo>
                        <a:pt x="1583100" y="2077109"/>
                        <a:pt x="1626539" y="2080221"/>
                        <a:pt x="1667364" y="2066903"/>
                      </a:cubicBezTo>
                      <a:cubicBezTo>
                        <a:pt x="1751379" y="2039645"/>
                        <a:pt x="1798055" y="1950775"/>
                        <a:pt x="1771543" y="1868751"/>
                      </a:cubicBezTo>
                      <a:cubicBezTo>
                        <a:pt x="1759968" y="1833029"/>
                        <a:pt x="1735323" y="1802659"/>
                        <a:pt x="1702090" y="1783491"/>
                      </a:cubicBezTo>
                      <a:cubicBezTo>
                        <a:pt x="1700223" y="1782495"/>
                        <a:pt x="1698605" y="1781251"/>
                        <a:pt x="1697111" y="1779757"/>
                      </a:cubicBezTo>
                      <a:cubicBezTo>
                        <a:pt x="1661141" y="1751379"/>
                        <a:pt x="1644711" y="1721382"/>
                        <a:pt x="1648321" y="1690514"/>
                      </a:cubicBezTo>
                      <a:cubicBezTo>
                        <a:pt x="1653922" y="1642221"/>
                        <a:pt x="1706820" y="1617078"/>
                        <a:pt x="1712794" y="1614340"/>
                      </a:cubicBezTo>
                      <a:cubicBezTo>
                        <a:pt x="1713666" y="1613967"/>
                        <a:pt x="1714537" y="1613593"/>
                        <a:pt x="1715408" y="1613344"/>
                      </a:cubicBezTo>
                      <a:lnTo>
                        <a:pt x="2024087" y="1513024"/>
                      </a:lnTo>
                      <a:lnTo>
                        <a:pt x="2018486" y="1480289"/>
                      </a:lnTo>
                      <a:cubicBezTo>
                        <a:pt x="2018113" y="1477675"/>
                        <a:pt x="2018113" y="1475186"/>
                        <a:pt x="2018486" y="1472696"/>
                      </a:cubicBezTo>
                      <a:cubicBezTo>
                        <a:pt x="1728104" y="630053"/>
                        <a:pt x="936741" y="20413"/>
                        <a:pt x="0" y="0"/>
                      </a:cubicBezTo>
                      <a:lnTo>
                        <a:pt x="0" y="324611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>
                  <a:innerShdw blurRad="114300">
                    <a:schemeClr val="accent1">
                      <a:lumMod val="60000"/>
                      <a:lumOff val="40000"/>
                      <a:alpha val="30000"/>
                    </a:schemeClr>
                  </a:innerShdw>
                </a:effectLst>
              </p:spPr>
              <p:txBody>
                <a:bodyPr vert="horz" wrap="square" lIns="0" tIns="0" rIns="648000" bIns="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r"/>
                  <a:endParaRPr lang="cs-CZ" sz="240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27" name="Rectangle 47">
                  <a:extLst>
                    <a:ext uri="{FF2B5EF4-FFF2-40B4-BE49-F238E27FC236}">
                      <a16:creationId xmlns:a16="http://schemas.microsoft.com/office/drawing/2014/main" id="{B4F603F5-8F33-4CBD-808D-A813EF6F3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79792" y="1819749"/>
                  <a:ext cx="859588" cy="64718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25400" tIns="25400" rIns="25400" bIns="25400" anchor="ctr">
                  <a:spAutoFit/>
                </a:bodyPr>
                <a:lstStyle/>
                <a:p>
                  <a:pPr algn="ctr" eaLnBrk="1">
                    <a:defRPr/>
                  </a:pPr>
                  <a:r>
                    <a:rPr lang="cs-CZ" altLang="x-none" sz="3600" b="1">
                      <a:solidFill>
                        <a:srgbClr val="FFFFFF"/>
                      </a:solidFill>
                      <a:latin typeface="Grandview" panose="020B0502040204020203" pitchFamily="34" charset="0"/>
                      <a:cs typeface="Arial" charset="0"/>
                      <a:sym typeface="Arial" charset="0"/>
                    </a:rPr>
                    <a:t>1</a:t>
                  </a:r>
                  <a:endParaRPr lang="x-none" altLang="x-none" sz="3600" b="1">
                    <a:solidFill>
                      <a:srgbClr val="FFFFFF"/>
                    </a:solidFill>
                    <a:latin typeface="Grandview" panose="020B0502040204020203" pitchFamily="34" charset="0"/>
                    <a:cs typeface="Arial" charset="0"/>
                    <a:sym typeface="Arial" charset="0"/>
                  </a:endParaRPr>
                </a:p>
              </p:txBody>
            </p:sp>
            <p:sp>
              <p:nvSpPr>
                <p:cNvPr id="28" name="Volný tvar: obrazec 61">
                  <a:extLst>
                    <a:ext uri="{FF2B5EF4-FFF2-40B4-BE49-F238E27FC236}">
                      <a16:creationId xmlns:a16="http://schemas.microsoft.com/office/drawing/2014/main" id="{B1F4D4CF-682D-4265-9C11-D6EE4281909F}"/>
                    </a:ext>
                  </a:extLst>
                </p:cNvPr>
                <p:cNvSpPr/>
                <p:nvPr/>
              </p:nvSpPr>
              <p:spPr>
                <a:xfrm>
                  <a:off x="6150972" y="2068727"/>
                  <a:ext cx="1203457" cy="965794"/>
                </a:xfrm>
                <a:custGeom>
                  <a:avLst/>
                  <a:gdLst>
                    <a:gd name="connsiteX0" fmla="*/ 0 w 1203457"/>
                    <a:gd name="connsiteY0" fmla="*/ 0 h 965794"/>
                    <a:gd name="connsiteX1" fmla="*/ 81778 w 1203457"/>
                    <a:gd name="connsiteY1" fmla="*/ 4129 h 965794"/>
                    <a:gd name="connsiteX2" fmla="*/ 1162602 w 1203457"/>
                    <a:gd name="connsiteY2" fmla="*/ 803154 h 965794"/>
                    <a:gd name="connsiteX3" fmla="*/ 1203457 w 1203457"/>
                    <a:gd name="connsiteY3" fmla="*/ 914779 h 965794"/>
                    <a:gd name="connsiteX4" fmla="*/ 1046521 w 1203457"/>
                    <a:gd name="connsiteY4" fmla="*/ 965794 h 965794"/>
                    <a:gd name="connsiteX5" fmla="*/ 1039676 w 1203457"/>
                    <a:gd name="connsiteY5" fmla="*/ 952103 h 965794"/>
                    <a:gd name="connsiteX6" fmla="*/ 0 w 1203457"/>
                    <a:gd name="connsiteY6" fmla="*/ 172689 h 965794"/>
                    <a:gd name="connsiteX7" fmla="*/ 0 w 1203457"/>
                    <a:gd name="connsiteY7" fmla="*/ 0 h 965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03457" h="965794">
                      <a:moveTo>
                        <a:pt x="0" y="0"/>
                      </a:moveTo>
                      <a:lnTo>
                        <a:pt x="81778" y="4129"/>
                      </a:lnTo>
                      <a:cubicBezTo>
                        <a:pt x="569681" y="53678"/>
                        <a:pt x="978996" y="369061"/>
                        <a:pt x="1162602" y="803154"/>
                      </a:cubicBezTo>
                      <a:lnTo>
                        <a:pt x="1203457" y="914779"/>
                      </a:lnTo>
                      <a:lnTo>
                        <a:pt x="1046521" y="965794"/>
                      </a:lnTo>
                      <a:lnTo>
                        <a:pt x="1039676" y="952103"/>
                      </a:lnTo>
                      <a:cubicBezTo>
                        <a:pt x="891186" y="512858"/>
                        <a:pt x="484302" y="192853"/>
                        <a:pt x="0" y="17268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schemeClr val="lt1"/>
                    </a:solidFill>
                  </a:endParaRPr>
                </a:p>
              </p:txBody>
            </p:sp>
          </p:grpSp>
        </p:grpSp>
        <p:sp>
          <p:nvSpPr>
            <p:cNvPr id="43" name="Nadpis 5">
              <a:extLst>
                <a:ext uri="{FF2B5EF4-FFF2-40B4-BE49-F238E27FC236}">
                  <a16:creationId xmlns:a16="http://schemas.microsoft.com/office/drawing/2014/main" id="{894F3D4D-00DA-4AB2-B074-2AA061D112DD}"/>
                </a:ext>
              </a:extLst>
            </p:cNvPr>
            <p:cNvSpPr txBox="1">
              <a:spLocks/>
            </p:cNvSpPr>
            <p:nvPr/>
          </p:nvSpPr>
          <p:spPr>
            <a:xfrm>
              <a:off x="5231460" y="3138989"/>
              <a:ext cx="2211707" cy="983243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3800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Aft>
                  <a:spcPts val="600"/>
                </a:spcAft>
              </a:pPr>
              <a:r>
                <a:rPr lang="cs-CZ" sz="3400" b="1" dirty="0">
                  <a:latin typeface="Grandview" panose="020B0502040204020203" pitchFamily="34" charset="0"/>
                </a:rPr>
                <a:t>Služby NICER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A91DF5A-4CAE-4BC5-9F4A-846EAC817F5B}"/>
              </a:ext>
            </a:extLst>
          </p:cNvPr>
          <p:cNvGrpSpPr/>
          <p:nvPr/>
        </p:nvGrpSpPr>
        <p:grpSpPr>
          <a:xfrm>
            <a:off x="7893833" y="816489"/>
            <a:ext cx="3540930" cy="1095566"/>
            <a:chOff x="8375469" y="1185312"/>
            <a:chExt cx="3540930" cy="109556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BDC6F5C-8B89-4690-8D6A-8DB32F7A41E5}"/>
                </a:ext>
              </a:extLst>
            </p:cNvPr>
            <p:cNvSpPr/>
            <p:nvPr/>
          </p:nvSpPr>
          <p:spPr>
            <a:xfrm>
              <a:off x="8375469" y="1185312"/>
              <a:ext cx="3540930" cy="273921"/>
            </a:xfrm>
            <a:prstGeom prst="rect">
              <a:avLst/>
            </a:prstGeom>
          </p:spPr>
          <p:txBody>
            <a:bodyPr wrap="square" lIns="0" tIns="0" rIns="0" bIns="0" anchor="b">
              <a:spAutoFit/>
            </a:bodyPr>
            <a:lstStyle/>
            <a:p>
              <a:pPr>
                <a:lnSpc>
                  <a:spcPct val="89000"/>
                </a:lnSpc>
              </a:pPr>
              <a:r>
                <a:rPr lang="cs-CZ" sz="2000" b="1">
                  <a:solidFill>
                    <a:schemeClr val="tx2"/>
                  </a:solidFill>
                  <a:latin typeface="Grandview" panose="020B0502040204020203" pitchFamily="34" charset="0"/>
                </a:rPr>
                <a:t>Školení a informační dny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ADCC894-089C-445D-ACAB-53BDD82C4548}"/>
                </a:ext>
              </a:extLst>
            </p:cNvPr>
            <p:cNvSpPr/>
            <p:nvPr/>
          </p:nvSpPr>
          <p:spPr>
            <a:xfrm>
              <a:off x="8375469" y="1541252"/>
              <a:ext cx="3163105" cy="73962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89000"/>
                </a:lnSpc>
              </a:pPr>
              <a:r>
                <a:rPr lang="cs-CZ">
                  <a:latin typeface="Grandview" panose="020B0502040204020203" pitchFamily="34" charset="0"/>
                </a:rPr>
                <a:t>Pořádání informačních dnů, seminářů a interaktivních workshopů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F5DE150-DA77-489C-B526-AEBE74A4DAE1}"/>
              </a:ext>
            </a:extLst>
          </p:cNvPr>
          <p:cNvGrpSpPr/>
          <p:nvPr/>
        </p:nvGrpSpPr>
        <p:grpSpPr>
          <a:xfrm>
            <a:off x="8324574" y="3237924"/>
            <a:ext cx="3388069" cy="1095566"/>
            <a:chOff x="8803932" y="3847519"/>
            <a:chExt cx="3388069" cy="1095566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48A0829-9FF2-4EB0-AEFA-7BC0B9034337}"/>
                </a:ext>
              </a:extLst>
            </p:cNvPr>
            <p:cNvSpPr/>
            <p:nvPr/>
          </p:nvSpPr>
          <p:spPr>
            <a:xfrm>
              <a:off x="8803932" y="3847519"/>
              <a:ext cx="3388069" cy="273921"/>
            </a:xfrm>
            <a:prstGeom prst="rect">
              <a:avLst/>
            </a:prstGeom>
          </p:spPr>
          <p:txBody>
            <a:bodyPr wrap="square" lIns="0" tIns="0" rIns="0" bIns="0" anchor="b">
              <a:spAutoFit/>
            </a:bodyPr>
            <a:lstStyle/>
            <a:p>
              <a:pPr>
                <a:lnSpc>
                  <a:spcPct val="89000"/>
                </a:lnSpc>
              </a:pPr>
              <a:r>
                <a:rPr lang="cs-CZ" sz="2000" b="1">
                  <a:solidFill>
                    <a:schemeClr val="accent1"/>
                  </a:solidFill>
                  <a:latin typeface="Grandview" panose="020B0502040204020203" pitchFamily="34" charset="0"/>
                </a:rPr>
                <a:t>Konzultace a stáže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B1E0B6E-78F6-4953-86A1-3E517C63A633}"/>
                </a:ext>
              </a:extLst>
            </p:cNvPr>
            <p:cNvSpPr/>
            <p:nvPr/>
          </p:nvSpPr>
          <p:spPr>
            <a:xfrm>
              <a:off x="8803932" y="4203459"/>
              <a:ext cx="3163105" cy="73962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89000"/>
                </a:lnSpc>
              </a:pPr>
              <a:r>
                <a:rPr lang="cs-CZ">
                  <a:latin typeface="Grandview" panose="020B0502040204020203" pitchFamily="34" charset="0"/>
                </a:rPr>
                <a:t>Konzultace projektů i jejich návrhů a stáže pro zájemce o Rámcové programy EU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420EDDCB-594C-432F-A909-CBE94FA16145}"/>
              </a:ext>
            </a:extLst>
          </p:cNvPr>
          <p:cNvSpPr/>
          <p:nvPr/>
        </p:nvSpPr>
        <p:spPr>
          <a:xfrm>
            <a:off x="1628800" y="802818"/>
            <a:ext cx="2836619" cy="82176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r">
              <a:lnSpc>
                <a:spcPct val="89000"/>
              </a:lnSpc>
            </a:pPr>
            <a:r>
              <a:rPr lang="cs-CZ" sz="2000" b="1">
                <a:solidFill>
                  <a:schemeClr val="accent6"/>
                </a:solidFill>
                <a:latin typeface="Grandview" panose="020B0502040204020203" pitchFamily="34" charset="0"/>
              </a:rPr>
              <a:t>Analýzy účasti </a:t>
            </a:r>
            <a:r>
              <a:rPr lang="cs-CZ" sz="2000">
                <a:solidFill>
                  <a:schemeClr val="accent6"/>
                </a:solidFill>
                <a:latin typeface="Grandview" panose="020B0502040204020203" pitchFamily="34" charset="0"/>
              </a:rPr>
              <a:t>v Rámcových programech EU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443D8BD-8DA4-42FC-9C11-65A2EC6A58DF}"/>
              </a:ext>
            </a:extLst>
          </p:cNvPr>
          <p:cNvGrpSpPr/>
          <p:nvPr/>
        </p:nvGrpSpPr>
        <p:grpSpPr>
          <a:xfrm>
            <a:off x="470465" y="2974345"/>
            <a:ext cx="3388069" cy="1588650"/>
            <a:chOff x="8803932" y="3847519"/>
            <a:chExt cx="3388069" cy="1588650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DE4EFFF-8EBF-402D-ABFB-FC2E42F5E4B1}"/>
                </a:ext>
              </a:extLst>
            </p:cNvPr>
            <p:cNvSpPr/>
            <p:nvPr/>
          </p:nvSpPr>
          <p:spPr>
            <a:xfrm>
              <a:off x="8803932" y="3847519"/>
              <a:ext cx="3388069" cy="273921"/>
            </a:xfrm>
            <a:prstGeom prst="rect">
              <a:avLst/>
            </a:prstGeom>
          </p:spPr>
          <p:txBody>
            <a:bodyPr wrap="square" lIns="0" tIns="0" rIns="0" bIns="0" anchor="b">
              <a:spAutoFit/>
            </a:bodyPr>
            <a:lstStyle/>
            <a:p>
              <a:pPr algn="r">
                <a:lnSpc>
                  <a:spcPct val="89000"/>
                </a:lnSpc>
              </a:pPr>
              <a:r>
                <a:rPr lang="cs-CZ" sz="2000" b="1">
                  <a:solidFill>
                    <a:schemeClr val="accent5"/>
                  </a:solidFill>
                  <a:latin typeface="Grandview" panose="020B0502040204020203" pitchFamily="34" charset="0"/>
                </a:rPr>
                <a:t>Podpora státní správě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4ECA81A-CD5A-44C9-A468-70CF592AC61E}"/>
                </a:ext>
              </a:extLst>
            </p:cNvPr>
            <p:cNvSpPr/>
            <p:nvPr/>
          </p:nvSpPr>
          <p:spPr>
            <a:xfrm>
              <a:off x="9308739" y="4203459"/>
              <a:ext cx="2883262" cy="123271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>
                <a:lnSpc>
                  <a:spcPct val="89000"/>
                </a:lnSpc>
              </a:pPr>
              <a:r>
                <a:rPr lang="cs-CZ">
                  <a:latin typeface="Grandview" panose="020B0502040204020203" pitchFamily="34" charset="0"/>
                </a:rPr>
                <a:t>Odborná stanoviska, reprezentace v programovém výboru a expertních skupinách EK</a:t>
              </a:r>
            </a:p>
            <a:p>
              <a:pPr algn="r">
                <a:lnSpc>
                  <a:spcPct val="89000"/>
                </a:lnSpc>
              </a:pPr>
              <a:r>
                <a:rPr lang="cs-CZ">
                  <a:latin typeface="Grandview" panose="020B0502040204020203" pitchFamily="34" charset="0"/>
                </a:rPr>
                <a:t> 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D3AFB44-D2F4-4989-86CE-9C612712BBB7}"/>
              </a:ext>
            </a:extLst>
          </p:cNvPr>
          <p:cNvGrpSpPr/>
          <p:nvPr/>
        </p:nvGrpSpPr>
        <p:grpSpPr>
          <a:xfrm>
            <a:off x="6669229" y="5173269"/>
            <a:ext cx="3388069" cy="849024"/>
            <a:chOff x="8803932" y="3847519"/>
            <a:chExt cx="3388069" cy="849024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6D81D2C-72D1-4548-BC79-C9656203E88B}"/>
                </a:ext>
              </a:extLst>
            </p:cNvPr>
            <p:cNvSpPr/>
            <p:nvPr/>
          </p:nvSpPr>
          <p:spPr>
            <a:xfrm>
              <a:off x="8803932" y="3847519"/>
              <a:ext cx="3388069" cy="273921"/>
            </a:xfrm>
            <a:prstGeom prst="rect">
              <a:avLst/>
            </a:prstGeom>
          </p:spPr>
          <p:txBody>
            <a:bodyPr wrap="square" lIns="0" tIns="0" rIns="0" bIns="0" anchor="b">
              <a:spAutoFit/>
            </a:bodyPr>
            <a:lstStyle/>
            <a:p>
              <a:pPr>
                <a:lnSpc>
                  <a:spcPct val="89000"/>
                </a:lnSpc>
              </a:pPr>
              <a:r>
                <a:rPr lang="cs-CZ" sz="2000" b="1">
                  <a:solidFill>
                    <a:schemeClr val="accent4"/>
                  </a:solidFill>
                  <a:latin typeface="Grandview" panose="020B0502040204020203" pitchFamily="34" charset="0"/>
                </a:rPr>
                <a:t>Publikační činnost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633B6DD-A7AB-4B06-AB42-458C67DC74E0}"/>
                </a:ext>
              </a:extLst>
            </p:cNvPr>
            <p:cNvSpPr/>
            <p:nvPr/>
          </p:nvSpPr>
          <p:spPr>
            <a:xfrm>
              <a:off x="8803932" y="4203459"/>
              <a:ext cx="3163105" cy="49308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89000"/>
                </a:lnSpc>
              </a:pPr>
              <a:r>
                <a:rPr lang="cs-CZ">
                  <a:latin typeface="Grandview" panose="020B0502040204020203" pitchFamily="34" charset="0"/>
                </a:rPr>
                <a:t>Publikace informačních brožur, letáků a časopisu Echo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387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648132C-7B01-43A9-8EEB-D24EB9700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3684" y="2033586"/>
            <a:ext cx="4497236" cy="4824414"/>
          </a:xfrm>
        </p:spPr>
        <p:txBody>
          <a:bodyPr/>
          <a:lstStyle/>
          <a:p>
            <a:r>
              <a:rPr lang="cs-CZ">
                <a:latin typeface="Grandview" panose="020B0502040204020203" pitchFamily="34" charset="0"/>
                <a:hlinkClick r:id="rId3"/>
              </a:rPr>
              <a:t>https://www.horizontevropa.cz/cs</a:t>
            </a:r>
            <a:endParaRPr lang="cs-CZ">
              <a:latin typeface="Grandview" panose="020B0502040204020203" pitchFamily="34" charset="0"/>
            </a:endParaRPr>
          </a:p>
          <a:p>
            <a:r>
              <a:rPr lang="cs-CZ">
                <a:latin typeface="Grandview" panose="020B0502040204020203" pitchFamily="34" charset="0"/>
              </a:rPr>
              <a:t>aktuality </a:t>
            </a:r>
            <a:r>
              <a:rPr lang="cs-CZ">
                <a:latin typeface="Grandview" panose="020B0502040204020203" pitchFamily="34" charset="0"/>
                <a:cs typeface="Calibri" panose="020F0502020204030204" pitchFamily="34" charset="0"/>
              </a:rPr>
              <a:t>&amp; informace</a:t>
            </a:r>
            <a:endParaRPr lang="cs-CZ">
              <a:latin typeface="Grandview" panose="020B0502040204020203" pitchFamily="34" charset="0"/>
            </a:endParaRPr>
          </a:p>
          <a:p>
            <a:r>
              <a:rPr lang="cs-CZ">
                <a:latin typeface="Grandview" panose="020B0502040204020203" pitchFamily="34" charset="0"/>
              </a:rPr>
              <a:t>výzvy</a:t>
            </a:r>
          </a:p>
          <a:p>
            <a:r>
              <a:rPr lang="cs-CZ">
                <a:latin typeface="Grandview" panose="020B0502040204020203" pitchFamily="34" charset="0"/>
              </a:rPr>
              <a:t>informace o webinářích, nabídkách školení</a:t>
            </a:r>
          </a:p>
          <a:p>
            <a:r>
              <a:rPr lang="cs-CZ">
                <a:latin typeface="Grandview" panose="020B0502040204020203" pitchFamily="34" charset="0"/>
              </a:rPr>
              <a:t>úspěšné příběhy</a:t>
            </a:r>
            <a:endParaRPr lang="cs-CZ" dirty="0">
              <a:latin typeface="Grandview" panose="020B0502040204020203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6EAD268-EC8C-4EA3-B5C7-730ABC536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4195" y="579868"/>
            <a:ext cx="4792381" cy="994118"/>
          </a:xfrm>
        </p:spPr>
        <p:txBody>
          <a:bodyPr/>
          <a:lstStyle/>
          <a:p>
            <a:pPr algn="ctr"/>
            <a:r>
              <a:rPr lang="cs-CZ" b="1">
                <a:latin typeface="Grandview" panose="020B0502040204020203" pitchFamily="34" charset="0"/>
              </a:rPr>
              <a:t>Portál </a:t>
            </a:r>
            <a:br>
              <a:rPr lang="cs-CZ" b="1">
                <a:latin typeface="Grandview" panose="020B0502040204020203" pitchFamily="34" charset="0"/>
              </a:rPr>
            </a:br>
            <a:r>
              <a:rPr lang="cs-CZ" b="1">
                <a:latin typeface="Grandview" panose="020B0502040204020203" pitchFamily="34" charset="0"/>
              </a:rPr>
              <a:t>horizont evropa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5BB34A3-EBEA-9646-5758-79DC70815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878" y="782320"/>
            <a:ext cx="6647097" cy="495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7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FAA7B3-953B-A98C-400D-B83689558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889" y="1275815"/>
            <a:ext cx="9209143" cy="5047577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B5E04A10-A75A-4EC3-9C71-C658EC67A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928" y="266965"/>
            <a:ext cx="8534832" cy="497059"/>
          </a:xfrm>
        </p:spPr>
        <p:txBody>
          <a:bodyPr/>
          <a:lstStyle/>
          <a:p>
            <a:r>
              <a:rPr lang="cs-CZ" b="1" dirty="0">
                <a:latin typeface="Grandview"/>
              </a:rPr>
              <a:t>Odběr novinek a zpravodaje</a:t>
            </a:r>
            <a:endParaRPr lang="cs-CZ" dirty="0">
              <a:latin typeface="Grandview"/>
            </a:endParaRPr>
          </a:p>
        </p:txBody>
      </p:sp>
      <p:sp>
        <p:nvSpPr>
          <p:cNvPr id="5" name="Ovál 4"/>
          <p:cNvSpPr/>
          <p:nvPr/>
        </p:nvSpPr>
        <p:spPr>
          <a:xfrm>
            <a:off x="780639" y="3020863"/>
            <a:ext cx="2629903" cy="1501964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000" dirty="0"/>
          </a:p>
        </p:txBody>
      </p:sp>
      <p:cxnSp>
        <p:nvCxnSpPr>
          <p:cNvPr id="8" name="Přímá spojnice se šipkou 7"/>
          <p:cNvCxnSpPr>
            <a:cxnSpLocks/>
          </p:cNvCxnSpPr>
          <p:nvPr/>
        </p:nvCxnSpPr>
        <p:spPr>
          <a:xfrm>
            <a:off x="551544" y="778756"/>
            <a:ext cx="328159" cy="251220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Ovál 8"/>
          <p:cNvSpPr/>
          <p:nvPr/>
        </p:nvSpPr>
        <p:spPr>
          <a:xfrm>
            <a:off x="3182423" y="2032189"/>
            <a:ext cx="2121408" cy="475488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000" dirty="0"/>
          </a:p>
        </p:txBody>
      </p:sp>
      <p:cxnSp>
        <p:nvCxnSpPr>
          <p:cNvPr id="10" name="Přímá spojnice se šipkou 9"/>
          <p:cNvCxnSpPr>
            <a:cxnSpLocks/>
          </p:cNvCxnSpPr>
          <p:nvPr/>
        </p:nvCxnSpPr>
        <p:spPr>
          <a:xfrm flipH="1">
            <a:off x="5303831" y="1029123"/>
            <a:ext cx="3454432" cy="108806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3"/>
          <a:srcRect l="26644" t="24018" r="28391" b="27841"/>
          <a:stretch/>
        </p:blipFill>
        <p:spPr>
          <a:xfrm>
            <a:off x="9164320" y="4619969"/>
            <a:ext cx="2898590" cy="1772924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B5E04A10-A75A-4EC3-9C71-C658EC67A62C}"/>
              </a:ext>
            </a:extLst>
          </p:cNvPr>
          <p:cNvSpPr txBox="1">
            <a:spLocks/>
          </p:cNvSpPr>
          <p:nvPr/>
        </p:nvSpPr>
        <p:spPr>
          <a:xfrm>
            <a:off x="8410906" y="696157"/>
            <a:ext cx="3297381" cy="49705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8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b="1" dirty="0">
                <a:latin typeface="Grandview" panose="020B0502040204020203" pitchFamily="34" charset="0"/>
              </a:rPr>
              <a:t>E-learning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538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9D99095-F5C8-47CB-90B6-A49B743C53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3788" y="4773613"/>
            <a:ext cx="5286375" cy="246062"/>
          </a:xfrm>
        </p:spPr>
        <p:txBody>
          <a:bodyPr/>
          <a:lstStyle/>
          <a:p>
            <a:r>
              <a:rPr lang="cs-CZ" dirty="0"/>
              <a:t>Jana Čejková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C189597-903E-4AB5-803A-B60CE73E19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3788" y="5465763"/>
            <a:ext cx="5286375" cy="215900"/>
          </a:xfrm>
        </p:spPr>
        <p:txBody>
          <a:bodyPr/>
          <a:lstStyle/>
          <a:p>
            <a:r>
              <a:rPr lang="cs-CZ" dirty="0"/>
              <a:t>+420 723 147 878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94656689-ECF8-46E6-B67C-54EA4DEF77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73788" y="5757863"/>
            <a:ext cx="5286375" cy="215900"/>
          </a:xfrm>
        </p:spPr>
        <p:txBody>
          <a:bodyPr/>
          <a:lstStyle/>
          <a:p>
            <a:r>
              <a:rPr lang="cs-CZ" dirty="0"/>
              <a:t>cejkova@tc.cz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F3B290B0-E1DC-445E-8C8C-3269F4810B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73788" y="6129338"/>
            <a:ext cx="5286375" cy="215900"/>
          </a:xfrm>
        </p:spPr>
        <p:txBody>
          <a:bodyPr/>
          <a:lstStyle/>
          <a:p>
            <a:r>
              <a:rPr lang="cs-CZ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www.tc.cz</a:t>
            </a:r>
            <a:r>
              <a:rPr lang="cs-CZ" dirty="0"/>
              <a:t> </a:t>
            </a:r>
          </a:p>
        </p:txBody>
      </p:sp>
      <p:pic>
        <p:nvPicPr>
          <p:cNvPr id="2" name="Zástupný symbol obrázku 11">
            <a:extLst>
              <a:ext uri="{FF2B5EF4-FFF2-40B4-BE49-F238E27FC236}">
                <a16:creationId xmlns:a16="http://schemas.microsoft.com/office/drawing/2014/main" id="{A0E05D00-B585-25EF-E893-C81715ACA1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582" y="271506"/>
            <a:ext cx="3916218" cy="2610812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7EEA93A4-5847-6DD7-1814-A106BD313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3787" y="3951983"/>
            <a:ext cx="5286375" cy="470898"/>
          </a:xfrm>
        </p:spPr>
        <p:txBody>
          <a:bodyPr/>
          <a:lstStyle/>
          <a:p>
            <a:r>
              <a:rPr lang="cs-CZ" sz="3600" b="1" dirty="0">
                <a:latin typeface="Grandview" panose="020B0502040204020203" pitchFamily="34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160112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965790" y="1546349"/>
            <a:ext cx="10486503" cy="4244851"/>
          </a:xfrm>
        </p:spPr>
        <p:txBody>
          <a:bodyPr>
            <a:noAutofit/>
          </a:bodyPr>
          <a:lstStyle/>
          <a:p>
            <a:pPr marL="342900" lvl="2" indent="-342900"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prstClr val="black"/>
                </a:solidFill>
                <a:latin typeface="Grandview" panose="020B0502040204020203" pitchFamily="34" charset="0"/>
              </a:rPr>
              <a:t>největší program EU </a:t>
            </a:r>
            <a:r>
              <a:rPr lang="cs-CZ" sz="2000" dirty="0">
                <a:solidFill>
                  <a:prstClr val="black"/>
                </a:solidFill>
                <a:latin typeface="Grandview" panose="020B0502040204020203" pitchFamily="34" charset="0"/>
              </a:rPr>
              <a:t>na podporu </a:t>
            </a:r>
            <a:r>
              <a:rPr lang="cs-CZ" sz="2000" b="1" dirty="0">
                <a:solidFill>
                  <a:prstClr val="black"/>
                </a:solidFill>
                <a:latin typeface="Grandview" panose="020B0502040204020203" pitchFamily="34" charset="0"/>
              </a:rPr>
              <a:t>mezinárodní spolupráce ve výzkumu a inovacích</a:t>
            </a:r>
          </a:p>
          <a:p>
            <a:pPr marL="342900" lvl="2" indent="-342900"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prstClr val="black"/>
                </a:solidFill>
                <a:latin typeface="Grandview" panose="020B0502040204020203" pitchFamily="34" charset="0"/>
              </a:rPr>
              <a:t>financování: </a:t>
            </a:r>
            <a:r>
              <a:rPr lang="cs-CZ" sz="2000" b="1" dirty="0">
                <a:solidFill>
                  <a:prstClr val="black"/>
                </a:solidFill>
                <a:latin typeface="Grandview" panose="020B0502040204020203" pitchFamily="34" charset="0"/>
              </a:rPr>
              <a:t>100 % celkových způsobilých nákladů</a:t>
            </a:r>
            <a:r>
              <a:rPr lang="cs-CZ" sz="2000" dirty="0">
                <a:solidFill>
                  <a:prstClr val="black"/>
                </a:solidFill>
                <a:latin typeface="Grandview" panose="020B0502040204020203" pitchFamily="34" charset="0"/>
              </a:rPr>
              <a:t> (u Inovačních akcí pro ziskové subjekty 70 %); režijní náklady činí 25 % přímých nákladů</a:t>
            </a:r>
          </a:p>
          <a:p>
            <a:pPr marL="342900" lvl="2" indent="-342900"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prstClr val="black"/>
                </a:solidFill>
                <a:latin typeface="Grandview" panose="020B0502040204020203" pitchFamily="34" charset="0"/>
              </a:rPr>
              <a:t>téměř pro kohokoli = způsobilý účastník: </a:t>
            </a:r>
            <a:r>
              <a:rPr lang="cs-CZ" sz="2000" b="1" dirty="0">
                <a:solidFill>
                  <a:prstClr val="black"/>
                </a:solidFill>
                <a:latin typeface="Grandview" panose="020B0502040204020203" pitchFamily="34" charset="0"/>
              </a:rPr>
              <a:t>jakýkoli právní subjekt </a:t>
            </a:r>
            <a:r>
              <a:rPr lang="cs-CZ" sz="2000" dirty="0">
                <a:solidFill>
                  <a:prstClr val="black"/>
                </a:solidFill>
                <a:latin typeface="Grandview" panose="020B0502040204020203" pitchFamily="34" charset="0"/>
              </a:rPr>
              <a:t>(univerzity, výzkumné ústavy, velké podniky, malé a střední firmy, orgány státní správy, neziskovky, nemocnice, muzea,…) </a:t>
            </a:r>
          </a:p>
          <a:p>
            <a:pPr marL="342900" lvl="2" indent="-342900"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prstClr val="black"/>
                </a:solidFill>
                <a:latin typeface="Grandview" panose="020B0502040204020203" pitchFamily="34" charset="0"/>
              </a:rPr>
              <a:t>bez jakýchkoli národních kvót </a:t>
            </a:r>
            <a:r>
              <a:rPr lang="cs-CZ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sz="2000" dirty="0">
                <a:solidFill>
                  <a:prstClr val="black"/>
                </a:solidFill>
                <a:latin typeface="Grandview" panose="020B0502040204020203" pitchFamily="34" charset="0"/>
              </a:rPr>
              <a:t>hodnocení: 3-5 nezávislých expertů na základě pevně daných kritérií (</a:t>
            </a:r>
            <a:r>
              <a:rPr lang="cs-CZ" sz="2000" b="1" dirty="0">
                <a:solidFill>
                  <a:prstClr val="black"/>
                </a:solidFill>
                <a:latin typeface="Grandview" panose="020B0502040204020203" pitchFamily="34" charset="0"/>
              </a:rPr>
              <a:t>vědecká excelence, dopad projektu a kvalita implementace</a:t>
            </a:r>
            <a:r>
              <a:rPr lang="cs-CZ" sz="2000" dirty="0">
                <a:solidFill>
                  <a:prstClr val="black"/>
                </a:solidFill>
                <a:latin typeface="Grandview" panose="020B0502040204020203" pitchFamily="34" charset="0"/>
              </a:rPr>
              <a:t>)</a:t>
            </a:r>
          </a:p>
          <a:p>
            <a:pPr marL="342900" lvl="2" indent="-342900"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prstClr val="black"/>
                </a:solidFill>
                <a:latin typeface="Grandview" panose="020B0502040204020203" pitchFamily="34" charset="0"/>
              </a:rPr>
              <a:t>r</a:t>
            </a:r>
            <a:r>
              <a:rPr lang="cs-CZ" sz="2000" strike="noStrike" dirty="0">
                <a:solidFill>
                  <a:prstClr val="black"/>
                </a:solidFill>
                <a:latin typeface="Grandview" panose="020B0502040204020203" pitchFamily="34" charset="0"/>
              </a:rPr>
              <a:t>eportování obvykle 1x za </a:t>
            </a:r>
            <a:r>
              <a:rPr lang="cs-CZ" sz="2000" b="1" strike="noStrike" dirty="0">
                <a:solidFill>
                  <a:prstClr val="black"/>
                </a:solidFill>
                <a:latin typeface="Grandview" panose="020B0502040204020203" pitchFamily="34" charset="0"/>
              </a:rPr>
              <a:t>18 měsíců</a:t>
            </a:r>
          </a:p>
          <a:p>
            <a:pPr marL="342900" lvl="2" indent="-342900"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prstClr val="black"/>
                </a:solidFill>
                <a:latin typeface="Grandview" panose="020B0502040204020203" pitchFamily="34" charset="0"/>
              </a:rPr>
              <a:t>relativně </a:t>
            </a:r>
            <a:r>
              <a:rPr lang="cs-CZ" sz="2000" b="1" dirty="0">
                <a:solidFill>
                  <a:prstClr val="black"/>
                </a:solidFill>
                <a:latin typeface="Grandview" panose="020B0502040204020203" pitchFamily="34" charset="0"/>
              </a:rPr>
              <a:t>snadné a flexibilní čerpání </a:t>
            </a:r>
            <a:r>
              <a:rPr lang="cs-CZ" sz="2000" dirty="0">
                <a:solidFill>
                  <a:prstClr val="black"/>
                </a:solidFill>
                <a:latin typeface="Grandview" panose="020B0502040204020203" pitchFamily="34" charset="0"/>
              </a:rPr>
              <a:t>nákladů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20060" y="556181"/>
            <a:ext cx="11032233" cy="497059"/>
          </a:xfrm>
        </p:spPr>
        <p:txBody>
          <a:bodyPr/>
          <a:lstStyle/>
          <a:p>
            <a:r>
              <a:rPr lang="cs-CZ" b="1" dirty="0">
                <a:latin typeface="Grandview" panose="020B0502040204020203" pitchFamily="34" charset="0"/>
              </a:rPr>
              <a:t>V čem je program unikátní?</a:t>
            </a:r>
          </a:p>
        </p:txBody>
      </p:sp>
    </p:spTree>
    <p:extLst>
      <p:ext uri="{BB962C8B-B14F-4D97-AF65-F5344CB8AC3E}">
        <p14:creationId xmlns:p14="http://schemas.microsoft.com/office/powerpoint/2010/main" val="258690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336161" y="1465069"/>
            <a:ext cx="10291490" cy="4112771"/>
          </a:xfrm>
        </p:spPr>
        <p:txBody>
          <a:bodyPr>
            <a:noAutofit/>
          </a:bodyPr>
          <a:lstStyle/>
          <a:p>
            <a:pPr marL="285750" lvl="2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prstClr val="black"/>
                </a:solidFill>
                <a:latin typeface="Grandview" panose="020B0502040204020203" pitchFamily="34" charset="0"/>
              </a:rPr>
              <a:t>nejběžnější typy nástrojů</a:t>
            </a:r>
            <a:r>
              <a:rPr lang="en-AU" sz="2000" dirty="0">
                <a:solidFill>
                  <a:prstClr val="black"/>
                </a:solidFill>
                <a:latin typeface="Grandview" panose="020B0502040204020203" pitchFamily="34" charset="0"/>
              </a:rPr>
              <a:t>: </a:t>
            </a:r>
          </a:p>
          <a:p>
            <a:pPr marL="742950" lvl="3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cs-CZ" sz="1800" strike="noStrike" dirty="0">
                <a:solidFill>
                  <a:prstClr val="black"/>
                </a:solidFill>
                <a:latin typeface="Grandview" panose="020B0502040204020203" pitchFamily="34" charset="0"/>
              </a:rPr>
              <a:t>Výzkumné a inovační akce (RIA)</a:t>
            </a:r>
          </a:p>
          <a:p>
            <a:pPr marL="1200150" lvl="4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cs-CZ" sz="1800" strike="noStrike" dirty="0">
                <a:solidFill>
                  <a:prstClr val="black"/>
                </a:solidFill>
                <a:latin typeface="Grandview" panose="020B0502040204020203" pitchFamily="34" charset="0"/>
              </a:rPr>
              <a:t>více výzkumu, méně demonstračních aktivit</a:t>
            </a:r>
            <a:endParaRPr lang="en-AU" sz="1800" strike="noStrike" dirty="0">
              <a:solidFill>
                <a:prstClr val="black"/>
              </a:solidFill>
              <a:latin typeface="Grandview" panose="020B0502040204020203" pitchFamily="34" charset="0"/>
            </a:endParaRPr>
          </a:p>
          <a:p>
            <a:pPr marL="742950" lvl="3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cs-CZ" sz="1800" strike="noStrike" dirty="0">
                <a:solidFill>
                  <a:prstClr val="black"/>
                </a:solidFill>
                <a:latin typeface="Grandview" panose="020B0502040204020203" pitchFamily="34" charset="0"/>
              </a:rPr>
              <a:t>Inovační akce (IA)</a:t>
            </a:r>
          </a:p>
          <a:p>
            <a:pPr marL="1200150" lvl="4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cs-CZ" sz="1800" strike="noStrike" dirty="0">
                <a:solidFill>
                  <a:prstClr val="black"/>
                </a:solidFill>
                <a:latin typeface="Grandview" panose="020B0502040204020203" pitchFamily="34" charset="0"/>
              </a:rPr>
              <a:t>méně výzkumu, více demonstrací (testování, prototypy, (polo)provozní měřítko)</a:t>
            </a:r>
            <a:endParaRPr lang="en-AU" sz="1800" strike="noStrike" dirty="0">
              <a:solidFill>
                <a:prstClr val="black"/>
              </a:solidFill>
              <a:latin typeface="Grandview" panose="020B0502040204020203" pitchFamily="34" charset="0"/>
            </a:endParaRPr>
          </a:p>
          <a:p>
            <a:pPr marL="742950" lvl="3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cs-CZ" sz="1800" strike="noStrike" dirty="0">
                <a:solidFill>
                  <a:prstClr val="black"/>
                </a:solidFill>
                <a:latin typeface="Grandview" panose="020B0502040204020203" pitchFamily="34" charset="0"/>
              </a:rPr>
              <a:t>Koordinační a podpůrné akce (CSA)</a:t>
            </a:r>
          </a:p>
          <a:p>
            <a:pPr marL="1200150" lvl="4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cs-CZ" sz="1800" strike="noStrike" dirty="0">
                <a:solidFill>
                  <a:prstClr val="black"/>
                </a:solidFill>
                <a:latin typeface="Grandview" panose="020B0502040204020203" pitchFamily="34" charset="0"/>
              </a:rPr>
              <a:t>žádný výzkum ani demonstrace, ale síťování, sdíleni dobré praxe, příprava výzkumných agend</a:t>
            </a:r>
            <a:endParaRPr lang="en-AU" sz="1800" strike="noStrike" dirty="0">
              <a:solidFill>
                <a:prstClr val="black"/>
              </a:solidFill>
              <a:latin typeface="Grandview" panose="020B0502040204020203" pitchFamily="34" charset="0"/>
            </a:endParaRPr>
          </a:p>
          <a:p>
            <a:pPr marL="285750" lvl="2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cs-CZ" sz="2000" b="1" dirty="0">
              <a:solidFill>
                <a:prstClr val="black"/>
              </a:solidFill>
              <a:latin typeface="Grandview" panose="020B0502040204020203" pitchFamily="34" charset="0"/>
            </a:endParaRPr>
          </a:p>
          <a:p>
            <a:pPr marL="285750" lvl="2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prstClr val="black"/>
                </a:solidFill>
                <a:latin typeface="Grandview" panose="020B0502040204020203" pitchFamily="34" charset="0"/>
              </a:rPr>
              <a:t>minimální složení konsorcia: 3 </a:t>
            </a:r>
            <a:r>
              <a:rPr lang="cs-CZ" sz="2000" dirty="0">
                <a:solidFill>
                  <a:prstClr val="black"/>
                </a:solidFill>
                <a:latin typeface="Grandview" panose="020B0502040204020203" pitchFamily="34" charset="0"/>
              </a:rPr>
              <a:t>různí partneři ze 3 zemí EU nebo států asociovaných s HE, v praxi více</a:t>
            </a:r>
          </a:p>
          <a:p>
            <a:pPr marL="342900" lvl="2" indent="-34290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n-AU" sz="2000" strike="noStrike" dirty="0">
              <a:solidFill>
                <a:prstClr val="black"/>
              </a:solidFill>
              <a:latin typeface="Grandview" panose="020B0502040204020203" pitchFamily="34" charset="0"/>
            </a:endParaRPr>
          </a:p>
          <a:p>
            <a:pPr marL="342900" lvl="2" indent="-342900"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n-AU" sz="2000" b="1" strike="noStrike" dirty="0">
              <a:solidFill>
                <a:srgbClr val="C00000"/>
              </a:solidFill>
              <a:latin typeface="Grandview" panose="020B0502040204020203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965790" y="515541"/>
            <a:ext cx="11032233" cy="497059"/>
          </a:xfrm>
        </p:spPr>
        <p:txBody>
          <a:bodyPr/>
          <a:lstStyle/>
          <a:p>
            <a:r>
              <a:rPr lang="cs-CZ" b="1" dirty="0">
                <a:latin typeface="Grandview" panose="020B0502040204020203" pitchFamily="34" charset="0"/>
              </a:rPr>
              <a:t>Nástroje a konsorcium</a:t>
            </a:r>
          </a:p>
        </p:txBody>
      </p:sp>
    </p:spTree>
    <p:extLst>
      <p:ext uri="{BB962C8B-B14F-4D97-AF65-F5344CB8AC3E}">
        <p14:creationId xmlns:p14="http://schemas.microsoft.com/office/powerpoint/2010/main" val="127065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>
            <a:extLst>
              <a:ext uri="{FF2B5EF4-FFF2-40B4-BE49-F238E27FC236}">
                <a16:creationId xmlns:a16="http://schemas.microsoft.com/office/drawing/2014/main" id="{D61891C7-F591-4155-AE79-87803FBF86FB}"/>
              </a:ext>
            </a:extLst>
          </p:cNvPr>
          <p:cNvSpPr/>
          <p:nvPr/>
        </p:nvSpPr>
        <p:spPr>
          <a:xfrm>
            <a:off x="727604" y="1521753"/>
            <a:ext cx="10732559" cy="9972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68000"/>
                </a:schemeClr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txBody>
          <a:bodyPr wrap="square" lIns="72000" tIns="36000" rIns="36000" bIns="54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Arial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 </a:t>
            </a:r>
            <a:r>
              <a:rPr lang="cs-CZ" b="1" dirty="0">
                <a:latin typeface="Grandview" panose="020B0502040204020203" pitchFamily="34" charset="0"/>
              </a:rPr>
              <a:t>Pilíře programu horizont Evropa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E667812-3FC8-46C7-A506-00435AAFEE45}"/>
              </a:ext>
            </a:extLst>
          </p:cNvPr>
          <p:cNvSpPr txBox="1"/>
          <p:nvPr/>
        </p:nvSpPr>
        <p:spPr>
          <a:xfrm>
            <a:off x="901405" y="2665100"/>
            <a:ext cx="311285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CCD"/>
              </a:buClr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Evropská rada pro výzkum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E2D9D76-EFAD-4CEF-9A41-3064CF792E26}"/>
              </a:ext>
            </a:extLst>
          </p:cNvPr>
          <p:cNvSpPr txBox="1"/>
          <p:nvPr/>
        </p:nvSpPr>
        <p:spPr>
          <a:xfrm>
            <a:off x="901405" y="3278510"/>
            <a:ext cx="311285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CCD"/>
              </a:buClr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Akce</a:t>
            </a:r>
            <a:b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</a:b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Marie </a:t>
            </a:r>
            <a:r>
              <a:rPr kumimoji="0" lang="cs-CZ" sz="20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Sklodowska</a:t>
            </a: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‑Curie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A7504F1-7447-4B88-B9EA-87CAFC87B188}"/>
              </a:ext>
            </a:extLst>
          </p:cNvPr>
          <p:cNvSpPr txBox="1"/>
          <p:nvPr/>
        </p:nvSpPr>
        <p:spPr>
          <a:xfrm>
            <a:off x="901405" y="4174296"/>
            <a:ext cx="311285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CCD"/>
              </a:buClr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Výzkumné</a:t>
            </a:r>
            <a:b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</a:b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infrastruktury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A1E3094-3D60-4A36-9032-11FFBE0562E3}"/>
              </a:ext>
            </a:extLst>
          </p:cNvPr>
          <p:cNvSpPr txBox="1"/>
          <p:nvPr/>
        </p:nvSpPr>
        <p:spPr>
          <a:xfrm>
            <a:off x="8250737" y="2665100"/>
            <a:ext cx="311285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CCD"/>
              </a:buClr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Evropská rada pro inovace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9ED3F13-4DAB-45AE-88E1-0535A03D245F}"/>
              </a:ext>
            </a:extLst>
          </p:cNvPr>
          <p:cNvSpPr txBox="1"/>
          <p:nvPr/>
        </p:nvSpPr>
        <p:spPr>
          <a:xfrm>
            <a:off x="8250737" y="3278510"/>
            <a:ext cx="311285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CCD"/>
              </a:buClr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Evropské inovační ekosystémy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63E9CA4-AD96-42A6-AA68-346ABD166775}"/>
              </a:ext>
            </a:extLst>
          </p:cNvPr>
          <p:cNvSpPr txBox="1"/>
          <p:nvPr/>
        </p:nvSpPr>
        <p:spPr>
          <a:xfrm>
            <a:off x="8250737" y="4174296"/>
            <a:ext cx="311285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CCD"/>
              </a:buClr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Evropský inovační</a:t>
            </a:r>
            <a:b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</a:b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a technologický institut</a:t>
            </a:r>
          </a:p>
        </p:txBody>
      </p:sp>
      <p:sp>
        <p:nvSpPr>
          <p:cNvPr id="59" name="Obdélník 58">
            <a:extLst>
              <a:ext uri="{FF2B5EF4-FFF2-40B4-BE49-F238E27FC236}">
                <a16:creationId xmlns:a16="http://schemas.microsoft.com/office/drawing/2014/main" id="{B6633F79-5B26-42C3-8B74-FD63FC0D6413}"/>
              </a:ext>
            </a:extLst>
          </p:cNvPr>
          <p:cNvSpPr/>
          <p:nvPr/>
        </p:nvSpPr>
        <p:spPr>
          <a:xfrm>
            <a:off x="720386" y="5658919"/>
            <a:ext cx="10736792" cy="3054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/>
              <a:ea typeface="+mn-ea"/>
              <a:cs typeface="+mn-cs"/>
            </a:endParaRP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81CF722F-DB4A-425F-92E8-309DF594E2BC}"/>
              </a:ext>
            </a:extLst>
          </p:cNvPr>
          <p:cNvSpPr/>
          <p:nvPr/>
        </p:nvSpPr>
        <p:spPr>
          <a:xfrm>
            <a:off x="4457705" y="5182052"/>
            <a:ext cx="3333880" cy="2934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Společné výzkumné středisko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3793DCBE-8F40-42F7-86A2-D2E1E7D03D6A}"/>
              </a:ext>
            </a:extLst>
          </p:cNvPr>
          <p:cNvSpPr txBox="1"/>
          <p:nvPr/>
        </p:nvSpPr>
        <p:spPr>
          <a:xfrm>
            <a:off x="1572065" y="1668585"/>
            <a:ext cx="1831501" cy="5232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1. PILÍŘ</a:t>
            </a:r>
            <a:b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</a:b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Vynikající věda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AE68BF8C-79DB-443B-B914-03FFA2C66877}"/>
              </a:ext>
            </a:extLst>
          </p:cNvPr>
          <p:cNvSpPr txBox="1"/>
          <p:nvPr/>
        </p:nvSpPr>
        <p:spPr>
          <a:xfrm>
            <a:off x="5188109" y="1668585"/>
            <a:ext cx="2734967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2. PILÍŘ</a:t>
            </a:r>
            <a:br>
              <a:rPr kumimoji="0" lang="cs-CZ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</a:b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Globální výzvy</a:t>
            </a:r>
            <a:b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</a:b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a konkurenceschopnost průmyslu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794F7FB0-25D6-4AF7-B921-A445449CDEF4}"/>
              </a:ext>
            </a:extLst>
          </p:cNvPr>
          <p:cNvSpPr txBox="1"/>
          <p:nvPr/>
        </p:nvSpPr>
        <p:spPr>
          <a:xfrm>
            <a:off x="8903945" y="1653992"/>
            <a:ext cx="2130123" cy="5232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3. PILÍŘ</a:t>
            </a:r>
            <a:b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</a:b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Inovativní Evropa</a:t>
            </a:r>
          </a:p>
        </p:txBody>
      </p: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B08B8730-2206-41CA-A41A-484FF05C3AE5}"/>
              </a:ext>
            </a:extLst>
          </p:cNvPr>
          <p:cNvCxnSpPr>
            <a:cxnSpLocks/>
          </p:cNvCxnSpPr>
          <p:nvPr/>
        </p:nvCxnSpPr>
        <p:spPr>
          <a:xfrm flipV="1">
            <a:off x="8062102" y="1521754"/>
            <a:ext cx="0" cy="99613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FA1348E3-74D4-4285-9AF6-03D7055F9219}"/>
              </a:ext>
            </a:extLst>
          </p:cNvPr>
          <p:cNvCxnSpPr>
            <a:cxnSpLocks/>
          </p:cNvCxnSpPr>
          <p:nvPr/>
        </p:nvCxnSpPr>
        <p:spPr>
          <a:xfrm flipV="1">
            <a:off x="4127769" y="1521754"/>
            <a:ext cx="0" cy="99613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A5855A03-B1B5-4EE2-A695-21166DE7F4B3}"/>
              </a:ext>
            </a:extLst>
          </p:cNvPr>
          <p:cNvSpPr txBox="1"/>
          <p:nvPr/>
        </p:nvSpPr>
        <p:spPr>
          <a:xfrm>
            <a:off x="4305401" y="2665100"/>
            <a:ext cx="3535680" cy="254839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Klastry</a:t>
            </a: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CCD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Zdraví</a:t>
            </a: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CCD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Kultura, kreativita a inkluzivní společnost</a:t>
            </a: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CCD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Civilní bezpečnost pro společnost</a:t>
            </a: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CCD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Digitalizace, průmysl a vesmír</a:t>
            </a: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CCD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Klima, energetika a doprava</a:t>
            </a: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CCD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Potraviny, </a:t>
            </a:r>
            <a:r>
              <a:rPr kumimoji="0" lang="cs-CZ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bioekonomika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, přírodní zdroje, zemědělství a životní prostředí</a:t>
            </a:r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660ED7BC-2EBB-4029-A19A-9C973F7A28DB}"/>
              </a:ext>
            </a:extLst>
          </p:cNvPr>
          <p:cNvCxnSpPr/>
          <p:nvPr/>
        </p:nvCxnSpPr>
        <p:spPr>
          <a:xfrm>
            <a:off x="8062102" y="3131820"/>
            <a:ext cx="3395076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id="{88B3EA56-6B17-4DA4-9502-2BBBFB86ABE8}"/>
              </a:ext>
            </a:extLst>
          </p:cNvPr>
          <p:cNvCxnSpPr/>
          <p:nvPr/>
        </p:nvCxnSpPr>
        <p:spPr>
          <a:xfrm>
            <a:off x="8062102" y="4046220"/>
            <a:ext cx="3395076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>
            <a:extLst>
              <a:ext uri="{FF2B5EF4-FFF2-40B4-BE49-F238E27FC236}">
                <a16:creationId xmlns:a16="http://schemas.microsoft.com/office/drawing/2014/main" id="{9478EEB4-252A-45C9-86B0-3A0317A21F5E}"/>
              </a:ext>
            </a:extLst>
          </p:cNvPr>
          <p:cNvCxnSpPr>
            <a:cxnSpLocks/>
          </p:cNvCxnSpPr>
          <p:nvPr/>
        </p:nvCxnSpPr>
        <p:spPr>
          <a:xfrm>
            <a:off x="743982" y="3131820"/>
            <a:ext cx="338378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>
            <a:extLst>
              <a:ext uri="{FF2B5EF4-FFF2-40B4-BE49-F238E27FC236}">
                <a16:creationId xmlns:a16="http://schemas.microsoft.com/office/drawing/2014/main" id="{BFEDF3B5-920C-43D9-A5B1-D9E17132D513}"/>
              </a:ext>
            </a:extLst>
          </p:cNvPr>
          <p:cNvCxnSpPr>
            <a:cxnSpLocks/>
          </p:cNvCxnSpPr>
          <p:nvPr/>
        </p:nvCxnSpPr>
        <p:spPr>
          <a:xfrm>
            <a:off x="743982" y="4046220"/>
            <a:ext cx="338378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Volný tvar: obrazec 26">
            <a:extLst>
              <a:ext uri="{FF2B5EF4-FFF2-40B4-BE49-F238E27FC236}">
                <a16:creationId xmlns:a16="http://schemas.microsoft.com/office/drawing/2014/main" id="{A634313F-3E9B-416F-85D0-6E72D0B6BCC8}"/>
              </a:ext>
            </a:extLst>
          </p:cNvPr>
          <p:cNvSpPr/>
          <p:nvPr/>
        </p:nvSpPr>
        <p:spPr>
          <a:xfrm>
            <a:off x="4291488" y="1653992"/>
            <a:ext cx="726985" cy="726983"/>
          </a:xfrm>
          <a:custGeom>
            <a:avLst/>
            <a:gdLst>
              <a:gd name="connsiteX0" fmla="*/ 215175 w 430350"/>
              <a:gd name="connsiteY0" fmla="*/ 0 h 430350"/>
              <a:gd name="connsiteX1" fmla="*/ 272344 w 430350"/>
              <a:gd name="connsiteY1" fmla="*/ 7691 h 430350"/>
              <a:gd name="connsiteX2" fmla="*/ 323811 w 430350"/>
              <a:gd name="connsiteY2" fmla="*/ 29310 h 430350"/>
              <a:gd name="connsiteX3" fmla="*/ 367427 w 430350"/>
              <a:gd name="connsiteY3" fmla="*/ 62923 h 430350"/>
              <a:gd name="connsiteX4" fmla="*/ 401040 w 430350"/>
              <a:gd name="connsiteY4" fmla="*/ 106539 h 430350"/>
              <a:gd name="connsiteX5" fmla="*/ 422659 w 430350"/>
              <a:gd name="connsiteY5" fmla="*/ 158007 h 430350"/>
              <a:gd name="connsiteX6" fmla="*/ 430350 w 430350"/>
              <a:gd name="connsiteY6" fmla="*/ 215175 h 430350"/>
              <a:gd name="connsiteX7" fmla="*/ 422659 w 430350"/>
              <a:gd name="connsiteY7" fmla="*/ 272344 h 430350"/>
              <a:gd name="connsiteX8" fmla="*/ 401040 w 430350"/>
              <a:gd name="connsiteY8" fmla="*/ 323811 h 430350"/>
              <a:gd name="connsiteX9" fmla="*/ 367427 w 430350"/>
              <a:gd name="connsiteY9" fmla="*/ 367427 h 430350"/>
              <a:gd name="connsiteX10" fmla="*/ 323811 w 430350"/>
              <a:gd name="connsiteY10" fmla="*/ 401040 h 430350"/>
              <a:gd name="connsiteX11" fmla="*/ 272344 w 430350"/>
              <a:gd name="connsiteY11" fmla="*/ 422660 h 430350"/>
              <a:gd name="connsiteX12" fmla="*/ 215175 w 430350"/>
              <a:gd name="connsiteY12" fmla="*/ 430350 h 430350"/>
              <a:gd name="connsiteX13" fmla="*/ 158007 w 430350"/>
              <a:gd name="connsiteY13" fmla="*/ 422660 h 430350"/>
              <a:gd name="connsiteX14" fmla="*/ 106538 w 430350"/>
              <a:gd name="connsiteY14" fmla="*/ 401040 h 430350"/>
              <a:gd name="connsiteX15" fmla="*/ 62923 w 430350"/>
              <a:gd name="connsiteY15" fmla="*/ 367427 h 430350"/>
              <a:gd name="connsiteX16" fmla="*/ 29310 w 430350"/>
              <a:gd name="connsiteY16" fmla="*/ 323811 h 430350"/>
              <a:gd name="connsiteX17" fmla="*/ 7690 w 430350"/>
              <a:gd name="connsiteY17" fmla="*/ 272451 h 430350"/>
              <a:gd name="connsiteX18" fmla="*/ 0 w 430350"/>
              <a:gd name="connsiteY18" fmla="*/ 215229 h 430350"/>
              <a:gd name="connsiteX19" fmla="*/ 7690 w 430350"/>
              <a:gd name="connsiteY19" fmla="*/ 158060 h 430350"/>
              <a:gd name="connsiteX20" fmla="*/ 29310 w 430350"/>
              <a:gd name="connsiteY20" fmla="*/ 106593 h 430350"/>
              <a:gd name="connsiteX21" fmla="*/ 62923 w 430350"/>
              <a:gd name="connsiteY21" fmla="*/ 62977 h 430350"/>
              <a:gd name="connsiteX22" fmla="*/ 106538 w 430350"/>
              <a:gd name="connsiteY22" fmla="*/ 29364 h 430350"/>
              <a:gd name="connsiteX23" fmla="*/ 157899 w 430350"/>
              <a:gd name="connsiteY23" fmla="*/ 7744 h 430350"/>
              <a:gd name="connsiteX24" fmla="*/ 215175 w 430350"/>
              <a:gd name="connsiteY24" fmla="*/ 0 h 430350"/>
              <a:gd name="connsiteX25" fmla="*/ 26944 w 430350"/>
              <a:gd name="connsiteY25" fmla="*/ 215121 h 430350"/>
              <a:gd name="connsiteX26" fmla="*/ 34742 w 430350"/>
              <a:gd name="connsiteY26" fmla="*/ 268902 h 430350"/>
              <a:gd name="connsiteX27" fmla="*/ 111003 w 430350"/>
              <a:gd name="connsiteY27" fmla="*/ 268902 h 430350"/>
              <a:gd name="connsiteX28" fmla="*/ 108475 w 430350"/>
              <a:gd name="connsiteY28" fmla="*/ 242119 h 430350"/>
              <a:gd name="connsiteX29" fmla="*/ 107614 w 430350"/>
              <a:gd name="connsiteY29" fmla="*/ 215121 h 430350"/>
              <a:gd name="connsiteX30" fmla="*/ 108475 w 430350"/>
              <a:gd name="connsiteY30" fmla="*/ 188123 h 430350"/>
              <a:gd name="connsiteX31" fmla="*/ 111003 w 430350"/>
              <a:gd name="connsiteY31" fmla="*/ 161341 h 430350"/>
              <a:gd name="connsiteX32" fmla="*/ 34742 w 430350"/>
              <a:gd name="connsiteY32" fmla="*/ 161341 h 430350"/>
              <a:gd name="connsiteX33" fmla="*/ 26944 w 430350"/>
              <a:gd name="connsiteY33" fmla="*/ 215121 h 430350"/>
              <a:gd name="connsiteX34" fmla="*/ 153596 w 430350"/>
              <a:gd name="connsiteY34" fmla="*/ 37162 h 430350"/>
              <a:gd name="connsiteX35" fmla="*/ 119769 w 430350"/>
              <a:gd name="connsiteY35" fmla="*/ 52920 h 430350"/>
              <a:gd name="connsiteX36" fmla="*/ 89705 w 430350"/>
              <a:gd name="connsiteY36" fmla="*/ 74970 h 430350"/>
              <a:gd name="connsiteX37" fmla="*/ 64483 w 430350"/>
              <a:gd name="connsiteY37" fmla="*/ 102398 h 430350"/>
              <a:gd name="connsiteX38" fmla="*/ 45176 w 430350"/>
              <a:gd name="connsiteY38" fmla="*/ 134451 h 430350"/>
              <a:gd name="connsiteX39" fmla="*/ 115144 w 430350"/>
              <a:gd name="connsiteY39" fmla="*/ 134451 h 430350"/>
              <a:gd name="connsiteX40" fmla="*/ 121006 w 430350"/>
              <a:gd name="connsiteY40" fmla="*/ 109013 h 430350"/>
              <a:gd name="connsiteX41" fmla="*/ 129073 w 430350"/>
              <a:gd name="connsiteY41" fmla="*/ 83682 h 430350"/>
              <a:gd name="connsiteX42" fmla="*/ 139883 w 430350"/>
              <a:gd name="connsiteY42" fmla="*/ 59427 h 430350"/>
              <a:gd name="connsiteX43" fmla="*/ 153596 w 430350"/>
              <a:gd name="connsiteY43" fmla="*/ 37162 h 430350"/>
              <a:gd name="connsiteX44" fmla="*/ 45176 w 430350"/>
              <a:gd name="connsiteY44" fmla="*/ 295792 h 430350"/>
              <a:gd name="connsiteX45" fmla="*/ 64483 w 430350"/>
              <a:gd name="connsiteY45" fmla="*/ 327845 h 430350"/>
              <a:gd name="connsiteX46" fmla="*/ 89705 w 430350"/>
              <a:gd name="connsiteY46" fmla="*/ 355273 h 430350"/>
              <a:gd name="connsiteX47" fmla="*/ 119769 w 430350"/>
              <a:gd name="connsiteY47" fmla="*/ 377323 h 430350"/>
              <a:gd name="connsiteX48" fmla="*/ 153596 w 430350"/>
              <a:gd name="connsiteY48" fmla="*/ 393081 h 430350"/>
              <a:gd name="connsiteX49" fmla="*/ 139937 w 430350"/>
              <a:gd name="connsiteY49" fmla="*/ 370815 h 430350"/>
              <a:gd name="connsiteX50" fmla="*/ 129127 w 430350"/>
              <a:gd name="connsiteY50" fmla="*/ 346560 h 430350"/>
              <a:gd name="connsiteX51" fmla="*/ 121060 w 430350"/>
              <a:gd name="connsiteY51" fmla="*/ 321230 h 430350"/>
              <a:gd name="connsiteX52" fmla="*/ 115198 w 430350"/>
              <a:gd name="connsiteY52" fmla="*/ 295792 h 430350"/>
              <a:gd name="connsiteX53" fmla="*/ 45176 w 430350"/>
              <a:gd name="connsiteY53" fmla="*/ 295792 h 430350"/>
              <a:gd name="connsiteX54" fmla="*/ 292242 w 430350"/>
              <a:gd name="connsiteY54" fmla="*/ 268902 h 430350"/>
              <a:gd name="connsiteX55" fmla="*/ 294877 w 430350"/>
              <a:gd name="connsiteY55" fmla="*/ 242119 h 430350"/>
              <a:gd name="connsiteX56" fmla="*/ 295846 w 430350"/>
              <a:gd name="connsiteY56" fmla="*/ 215121 h 430350"/>
              <a:gd name="connsiteX57" fmla="*/ 294877 w 430350"/>
              <a:gd name="connsiteY57" fmla="*/ 188123 h 430350"/>
              <a:gd name="connsiteX58" fmla="*/ 292242 w 430350"/>
              <a:gd name="connsiteY58" fmla="*/ 161341 h 430350"/>
              <a:gd name="connsiteX59" fmla="*/ 138054 w 430350"/>
              <a:gd name="connsiteY59" fmla="*/ 161341 h 430350"/>
              <a:gd name="connsiteX60" fmla="*/ 135419 w 430350"/>
              <a:gd name="connsiteY60" fmla="*/ 188123 h 430350"/>
              <a:gd name="connsiteX61" fmla="*/ 134451 w 430350"/>
              <a:gd name="connsiteY61" fmla="*/ 215121 h 430350"/>
              <a:gd name="connsiteX62" fmla="*/ 135419 w 430350"/>
              <a:gd name="connsiteY62" fmla="*/ 242119 h 430350"/>
              <a:gd name="connsiteX63" fmla="*/ 138054 w 430350"/>
              <a:gd name="connsiteY63" fmla="*/ 268902 h 430350"/>
              <a:gd name="connsiteX64" fmla="*/ 292242 w 430350"/>
              <a:gd name="connsiteY64" fmla="*/ 268902 h 430350"/>
              <a:gd name="connsiteX65" fmla="*/ 215175 w 430350"/>
              <a:gd name="connsiteY65" fmla="*/ 26890 h 430350"/>
              <a:gd name="connsiteX66" fmla="*/ 195975 w 430350"/>
              <a:gd name="connsiteY66" fmla="*/ 32537 h 430350"/>
              <a:gd name="connsiteX67" fmla="*/ 179465 w 430350"/>
              <a:gd name="connsiteY67" fmla="*/ 47434 h 430350"/>
              <a:gd name="connsiteX68" fmla="*/ 165912 w 430350"/>
              <a:gd name="connsiteY68" fmla="*/ 68355 h 430350"/>
              <a:gd name="connsiteX69" fmla="*/ 155318 w 430350"/>
              <a:gd name="connsiteY69" fmla="*/ 91964 h 430350"/>
              <a:gd name="connsiteX70" fmla="*/ 147519 w 430350"/>
              <a:gd name="connsiteY70" fmla="*/ 115090 h 430350"/>
              <a:gd name="connsiteX71" fmla="*/ 142679 w 430350"/>
              <a:gd name="connsiteY71" fmla="*/ 134397 h 430350"/>
              <a:gd name="connsiteX72" fmla="*/ 287617 w 430350"/>
              <a:gd name="connsiteY72" fmla="*/ 134397 h 430350"/>
              <a:gd name="connsiteX73" fmla="*/ 282777 w 430350"/>
              <a:gd name="connsiteY73" fmla="*/ 115090 h 430350"/>
              <a:gd name="connsiteX74" fmla="*/ 274979 w 430350"/>
              <a:gd name="connsiteY74" fmla="*/ 91964 h 430350"/>
              <a:gd name="connsiteX75" fmla="*/ 264384 w 430350"/>
              <a:gd name="connsiteY75" fmla="*/ 68355 h 430350"/>
              <a:gd name="connsiteX76" fmla="*/ 250832 w 430350"/>
              <a:gd name="connsiteY76" fmla="*/ 47434 h 430350"/>
              <a:gd name="connsiteX77" fmla="*/ 234321 w 430350"/>
              <a:gd name="connsiteY77" fmla="*/ 32537 h 430350"/>
              <a:gd name="connsiteX78" fmla="*/ 215175 w 430350"/>
              <a:gd name="connsiteY78" fmla="*/ 26890 h 430350"/>
              <a:gd name="connsiteX79" fmla="*/ 215175 w 430350"/>
              <a:gd name="connsiteY79" fmla="*/ 403352 h 430350"/>
              <a:gd name="connsiteX80" fmla="*/ 234374 w 430350"/>
              <a:gd name="connsiteY80" fmla="*/ 397706 h 430350"/>
              <a:gd name="connsiteX81" fmla="*/ 250885 w 430350"/>
              <a:gd name="connsiteY81" fmla="*/ 382808 h 430350"/>
              <a:gd name="connsiteX82" fmla="*/ 264438 w 430350"/>
              <a:gd name="connsiteY82" fmla="*/ 361888 h 430350"/>
              <a:gd name="connsiteX83" fmla="*/ 275033 w 430350"/>
              <a:gd name="connsiteY83" fmla="*/ 338278 h 430350"/>
              <a:gd name="connsiteX84" fmla="*/ 282831 w 430350"/>
              <a:gd name="connsiteY84" fmla="*/ 315153 h 430350"/>
              <a:gd name="connsiteX85" fmla="*/ 287671 w 430350"/>
              <a:gd name="connsiteY85" fmla="*/ 295846 h 430350"/>
              <a:gd name="connsiteX86" fmla="*/ 142733 w 430350"/>
              <a:gd name="connsiteY86" fmla="*/ 295846 h 430350"/>
              <a:gd name="connsiteX87" fmla="*/ 147573 w 430350"/>
              <a:gd name="connsiteY87" fmla="*/ 315153 h 430350"/>
              <a:gd name="connsiteX88" fmla="*/ 155371 w 430350"/>
              <a:gd name="connsiteY88" fmla="*/ 338278 h 430350"/>
              <a:gd name="connsiteX89" fmla="*/ 165966 w 430350"/>
              <a:gd name="connsiteY89" fmla="*/ 361888 h 430350"/>
              <a:gd name="connsiteX90" fmla="*/ 179519 w 430350"/>
              <a:gd name="connsiteY90" fmla="*/ 382808 h 430350"/>
              <a:gd name="connsiteX91" fmla="*/ 196029 w 430350"/>
              <a:gd name="connsiteY91" fmla="*/ 397706 h 430350"/>
              <a:gd name="connsiteX92" fmla="*/ 215175 w 430350"/>
              <a:gd name="connsiteY92" fmla="*/ 403352 h 430350"/>
              <a:gd name="connsiteX93" fmla="*/ 385121 w 430350"/>
              <a:gd name="connsiteY93" fmla="*/ 134451 h 430350"/>
              <a:gd name="connsiteX94" fmla="*/ 365814 w 430350"/>
              <a:gd name="connsiteY94" fmla="*/ 102398 h 430350"/>
              <a:gd name="connsiteX95" fmla="*/ 340591 w 430350"/>
              <a:gd name="connsiteY95" fmla="*/ 74970 h 430350"/>
              <a:gd name="connsiteX96" fmla="*/ 310528 w 430350"/>
              <a:gd name="connsiteY96" fmla="*/ 52920 h 430350"/>
              <a:gd name="connsiteX97" fmla="*/ 276700 w 430350"/>
              <a:gd name="connsiteY97" fmla="*/ 37162 h 430350"/>
              <a:gd name="connsiteX98" fmla="*/ 290360 w 430350"/>
              <a:gd name="connsiteY98" fmla="*/ 59427 h 430350"/>
              <a:gd name="connsiteX99" fmla="*/ 301170 w 430350"/>
              <a:gd name="connsiteY99" fmla="*/ 83682 h 430350"/>
              <a:gd name="connsiteX100" fmla="*/ 309237 w 430350"/>
              <a:gd name="connsiteY100" fmla="*/ 109013 h 430350"/>
              <a:gd name="connsiteX101" fmla="*/ 315099 w 430350"/>
              <a:gd name="connsiteY101" fmla="*/ 134451 h 430350"/>
              <a:gd name="connsiteX102" fmla="*/ 385121 w 430350"/>
              <a:gd name="connsiteY102" fmla="*/ 134451 h 430350"/>
              <a:gd name="connsiteX103" fmla="*/ 276700 w 430350"/>
              <a:gd name="connsiteY103" fmla="*/ 393081 h 430350"/>
              <a:gd name="connsiteX104" fmla="*/ 310528 w 430350"/>
              <a:gd name="connsiteY104" fmla="*/ 377323 h 430350"/>
              <a:gd name="connsiteX105" fmla="*/ 340591 w 430350"/>
              <a:gd name="connsiteY105" fmla="*/ 355273 h 430350"/>
              <a:gd name="connsiteX106" fmla="*/ 365814 w 430350"/>
              <a:gd name="connsiteY106" fmla="*/ 327845 h 430350"/>
              <a:gd name="connsiteX107" fmla="*/ 385121 w 430350"/>
              <a:gd name="connsiteY107" fmla="*/ 295792 h 430350"/>
              <a:gd name="connsiteX108" fmla="*/ 315153 w 430350"/>
              <a:gd name="connsiteY108" fmla="*/ 295792 h 430350"/>
              <a:gd name="connsiteX109" fmla="*/ 309291 w 430350"/>
              <a:gd name="connsiteY109" fmla="*/ 321230 h 430350"/>
              <a:gd name="connsiteX110" fmla="*/ 301224 w 430350"/>
              <a:gd name="connsiteY110" fmla="*/ 346560 h 430350"/>
              <a:gd name="connsiteX111" fmla="*/ 290414 w 430350"/>
              <a:gd name="connsiteY111" fmla="*/ 370815 h 430350"/>
              <a:gd name="connsiteX112" fmla="*/ 276700 w 430350"/>
              <a:gd name="connsiteY112" fmla="*/ 393081 h 430350"/>
              <a:gd name="connsiteX113" fmla="*/ 403406 w 430350"/>
              <a:gd name="connsiteY113" fmla="*/ 215121 h 430350"/>
              <a:gd name="connsiteX114" fmla="*/ 395608 w 430350"/>
              <a:gd name="connsiteY114" fmla="*/ 161341 h 430350"/>
              <a:gd name="connsiteX115" fmla="*/ 319348 w 430350"/>
              <a:gd name="connsiteY115" fmla="*/ 161341 h 430350"/>
              <a:gd name="connsiteX116" fmla="*/ 321875 w 430350"/>
              <a:gd name="connsiteY116" fmla="*/ 188123 h 430350"/>
              <a:gd name="connsiteX117" fmla="*/ 322736 w 430350"/>
              <a:gd name="connsiteY117" fmla="*/ 215121 h 430350"/>
              <a:gd name="connsiteX118" fmla="*/ 321875 w 430350"/>
              <a:gd name="connsiteY118" fmla="*/ 242119 h 430350"/>
              <a:gd name="connsiteX119" fmla="*/ 319348 w 430350"/>
              <a:gd name="connsiteY119" fmla="*/ 268902 h 430350"/>
              <a:gd name="connsiteX120" fmla="*/ 395608 w 430350"/>
              <a:gd name="connsiteY120" fmla="*/ 268902 h 430350"/>
              <a:gd name="connsiteX121" fmla="*/ 403406 w 430350"/>
              <a:gd name="connsiteY121" fmla="*/ 215121 h 43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430350" h="430350">
                <a:moveTo>
                  <a:pt x="215175" y="0"/>
                </a:moveTo>
                <a:cubicBezTo>
                  <a:pt x="234912" y="0"/>
                  <a:pt x="253951" y="2582"/>
                  <a:pt x="272344" y="7691"/>
                </a:cubicBezTo>
                <a:cubicBezTo>
                  <a:pt x="290683" y="12800"/>
                  <a:pt x="307839" y="20006"/>
                  <a:pt x="323811" y="29310"/>
                </a:cubicBezTo>
                <a:cubicBezTo>
                  <a:pt x="339784" y="38614"/>
                  <a:pt x="354305" y="49854"/>
                  <a:pt x="367427" y="62923"/>
                </a:cubicBezTo>
                <a:cubicBezTo>
                  <a:pt x="380496" y="76045"/>
                  <a:pt x="391736" y="90566"/>
                  <a:pt x="401040" y="106539"/>
                </a:cubicBezTo>
                <a:cubicBezTo>
                  <a:pt x="410344" y="122512"/>
                  <a:pt x="417551" y="139668"/>
                  <a:pt x="422659" y="158007"/>
                </a:cubicBezTo>
                <a:cubicBezTo>
                  <a:pt x="427769" y="176346"/>
                  <a:pt x="430350" y="195384"/>
                  <a:pt x="430350" y="215175"/>
                </a:cubicBezTo>
                <a:cubicBezTo>
                  <a:pt x="430350" y="234966"/>
                  <a:pt x="427769" y="253951"/>
                  <a:pt x="422659" y="272344"/>
                </a:cubicBezTo>
                <a:cubicBezTo>
                  <a:pt x="417551" y="290683"/>
                  <a:pt x="410344" y="307839"/>
                  <a:pt x="401040" y="323811"/>
                </a:cubicBezTo>
                <a:cubicBezTo>
                  <a:pt x="391736" y="339784"/>
                  <a:pt x="380496" y="354305"/>
                  <a:pt x="367427" y="367427"/>
                </a:cubicBezTo>
                <a:cubicBezTo>
                  <a:pt x="354305" y="380550"/>
                  <a:pt x="339784" y="391736"/>
                  <a:pt x="323811" y="401040"/>
                </a:cubicBezTo>
                <a:cubicBezTo>
                  <a:pt x="307839" y="410344"/>
                  <a:pt x="290683" y="417551"/>
                  <a:pt x="272344" y="422660"/>
                </a:cubicBezTo>
                <a:cubicBezTo>
                  <a:pt x="254004" y="427769"/>
                  <a:pt x="234966" y="430350"/>
                  <a:pt x="215175" y="430350"/>
                </a:cubicBezTo>
                <a:cubicBezTo>
                  <a:pt x="195384" y="430350"/>
                  <a:pt x="176400" y="427822"/>
                  <a:pt x="158007" y="422660"/>
                </a:cubicBezTo>
                <a:cubicBezTo>
                  <a:pt x="139667" y="417551"/>
                  <a:pt x="122512" y="410344"/>
                  <a:pt x="106538" y="401040"/>
                </a:cubicBezTo>
                <a:cubicBezTo>
                  <a:pt x="90566" y="391736"/>
                  <a:pt x="76045" y="380550"/>
                  <a:pt x="62923" y="367427"/>
                </a:cubicBezTo>
                <a:cubicBezTo>
                  <a:pt x="49801" y="354359"/>
                  <a:pt x="38614" y="339784"/>
                  <a:pt x="29310" y="323811"/>
                </a:cubicBezTo>
                <a:cubicBezTo>
                  <a:pt x="20006" y="307839"/>
                  <a:pt x="12800" y="290736"/>
                  <a:pt x="7690" y="272451"/>
                </a:cubicBezTo>
                <a:cubicBezTo>
                  <a:pt x="2581" y="254166"/>
                  <a:pt x="0" y="235074"/>
                  <a:pt x="0" y="215229"/>
                </a:cubicBezTo>
                <a:cubicBezTo>
                  <a:pt x="0" y="195491"/>
                  <a:pt x="2528" y="176453"/>
                  <a:pt x="7690" y="158060"/>
                </a:cubicBezTo>
                <a:cubicBezTo>
                  <a:pt x="12800" y="139721"/>
                  <a:pt x="20006" y="122565"/>
                  <a:pt x="29310" y="106593"/>
                </a:cubicBezTo>
                <a:cubicBezTo>
                  <a:pt x="38614" y="90620"/>
                  <a:pt x="49801" y="76099"/>
                  <a:pt x="62923" y="62977"/>
                </a:cubicBezTo>
                <a:cubicBezTo>
                  <a:pt x="75992" y="49908"/>
                  <a:pt x="90566" y="38668"/>
                  <a:pt x="106538" y="29364"/>
                </a:cubicBezTo>
                <a:cubicBezTo>
                  <a:pt x="122512" y="20060"/>
                  <a:pt x="139614" y="12854"/>
                  <a:pt x="157899" y="7744"/>
                </a:cubicBezTo>
                <a:cubicBezTo>
                  <a:pt x="176184" y="2582"/>
                  <a:pt x="195276" y="0"/>
                  <a:pt x="215175" y="0"/>
                </a:cubicBezTo>
                <a:close/>
                <a:moveTo>
                  <a:pt x="26944" y="215121"/>
                </a:moveTo>
                <a:cubicBezTo>
                  <a:pt x="26944" y="233729"/>
                  <a:pt x="29525" y="251692"/>
                  <a:pt x="34742" y="268902"/>
                </a:cubicBezTo>
                <a:lnTo>
                  <a:pt x="111003" y="268902"/>
                </a:lnTo>
                <a:cubicBezTo>
                  <a:pt x="109873" y="259920"/>
                  <a:pt x="109013" y="250993"/>
                  <a:pt x="108475" y="242119"/>
                </a:cubicBezTo>
                <a:cubicBezTo>
                  <a:pt x="107937" y="233245"/>
                  <a:pt x="107614" y="224210"/>
                  <a:pt x="107614" y="215121"/>
                </a:cubicBezTo>
                <a:cubicBezTo>
                  <a:pt x="107614" y="206032"/>
                  <a:pt x="107883" y="196997"/>
                  <a:pt x="108475" y="188123"/>
                </a:cubicBezTo>
                <a:cubicBezTo>
                  <a:pt x="109013" y="179250"/>
                  <a:pt x="109873" y="170322"/>
                  <a:pt x="111003" y="161341"/>
                </a:cubicBezTo>
                <a:lnTo>
                  <a:pt x="34742" y="161341"/>
                </a:lnTo>
                <a:cubicBezTo>
                  <a:pt x="29525" y="178551"/>
                  <a:pt x="26944" y="196513"/>
                  <a:pt x="26944" y="215121"/>
                </a:cubicBezTo>
                <a:close/>
                <a:moveTo>
                  <a:pt x="153596" y="37162"/>
                </a:moveTo>
                <a:cubicBezTo>
                  <a:pt x="141819" y="41250"/>
                  <a:pt x="130579" y="46466"/>
                  <a:pt x="119769" y="52920"/>
                </a:cubicBezTo>
                <a:cubicBezTo>
                  <a:pt x="108959" y="59374"/>
                  <a:pt x="98956" y="66741"/>
                  <a:pt x="89705" y="74970"/>
                </a:cubicBezTo>
                <a:cubicBezTo>
                  <a:pt x="80455" y="83252"/>
                  <a:pt x="72066" y="92395"/>
                  <a:pt x="64483" y="102398"/>
                </a:cubicBezTo>
                <a:cubicBezTo>
                  <a:pt x="56899" y="112401"/>
                  <a:pt x="50500" y="123103"/>
                  <a:pt x="45176" y="134451"/>
                </a:cubicBezTo>
                <a:lnTo>
                  <a:pt x="115144" y="134451"/>
                </a:lnTo>
                <a:cubicBezTo>
                  <a:pt x="116811" y="126061"/>
                  <a:pt x="118801" y="117564"/>
                  <a:pt x="121006" y="109013"/>
                </a:cubicBezTo>
                <a:cubicBezTo>
                  <a:pt x="123265" y="100462"/>
                  <a:pt x="125954" y="92018"/>
                  <a:pt x="129073" y="83682"/>
                </a:cubicBezTo>
                <a:cubicBezTo>
                  <a:pt x="132246" y="75346"/>
                  <a:pt x="135849" y="67279"/>
                  <a:pt x="139883" y="59427"/>
                </a:cubicBezTo>
                <a:cubicBezTo>
                  <a:pt x="144024" y="51629"/>
                  <a:pt x="148541" y="44207"/>
                  <a:pt x="153596" y="37162"/>
                </a:cubicBezTo>
                <a:close/>
                <a:moveTo>
                  <a:pt x="45176" y="295792"/>
                </a:moveTo>
                <a:cubicBezTo>
                  <a:pt x="50500" y="307139"/>
                  <a:pt x="56953" y="317842"/>
                  <a:pt x="64483" y="327845"/>
                </a:cubicBezTo>
                <a:cubicBezTo>
                  <a:pt x="72066" y="337848"/>
                  <a:pt x="80455" y="346991"/>
                  <a:pt x="89705" y="355273"/>
                </a:cubicBezTo>
                <a:cubicBezTo>
                  <a:pt x="98956" y="363555"/>
                  <a:pt x="108959" y="370869"/>
                  <a:pt x="119769" y="377323"/>
                </a:cubicBezTo>
                <a:cubicBezTo>
                  <a:pt x="130525" y="383776"/>
                  <a:pt x="141819" y="388993"/>
                  <a:pt x="153596" y="393081"/>
                </a:cubicBezTo>
                <a:cubicBezTo>
                  <a:pt x="148541" y="386089"/>
                  <a:pt x="144024" y="378667"/>
                  <a:pt x="139937" y="370815"/>
                </a:cubicBezTo>
                <a:cubicBezTo>
                  <a:pt x="135849" y="362963"/>
                  <a:pt x="132246" y="354896"/>
                  <a:pt x="129127" y="346560"/>
                </a:cubicBezTo>
                <a:cubicBezTo>
                  <a:pt x="125954" y="338225"/>
                  <a:pt x="123265" y="329781"/>
                  <a:pt x="121060" y="321230"/>
                </a:cubicBezTo>
                <a:cubicBezTo>
                  <a:pt x="118801" y="312679"/>
                  <a:pt x="116865" y="304235"/>
                  <a:pt x="115198" y="295792"/>
                </a:cubicBezTo>
                <a:lnTo>
                  <a:pt x="45176" y="295792"/>
                </a:lnTo>
                <a:close/>
                <a:moveTo>
                  <a:pt x="292242" y="268902"/>
                </a:moveTo>
                <a:cubicBezTo>
                  <a:pt x="293372" y="259920"/>
                  <a:pt x="294232" y="250993"/>
                  <a:pt x="294877" y="242119"/>
                </a:cubicBezTo>
                <a:cubicBezTo>
                  <a:pt x="295523" y="233245"/>
                  <a:pt x="295846" y="224210"/>
                  <a:pt x="295846" y="215121"/>
                </a:cubicBezTo>
                <a:cubicBezTo>
                  <a:pt x="295846" y="206032"/>
                  <a:pt x="295523" y="196997"/>
                  <a:pt x="294877" y="188123"/>
                </a:cubicBezTo>
                <a:cubicBezTo>
                  <a:pt x="294232" y="179250"/>
                  <a:pt x="293372" y="170322"/>
                  <a:pt x="292242" y="161341"/>
                </a:cubicBezTo>
                <a:lnTo>
                  <a:pt x="138054" y="161341"/>
                </a:lnTo>
                <a:cubicBezTo>
                  <a:pt x="136925" y="170322"/>
                  <a:pt x="136064" y="179250"/>
                  <a:pt x="135419" y="188123"/>
                </a:cubicBezTo>
                <a:cubicBezTo>
                  <a:pt x="134773" y="196997"/>
                  <a:pt x="134451" y="206032"/>
                  <a:pt x="134451" y="215121"/>
                </a:cubicBezTo>
                <a:cubicBezTo>
                  <a:pt x="134451" y="224210"/>
                  <a:pt x="134773" y="233245"/>
                  <a:pt x="135419" y="242119"/>
                </a:cubicBezTo>
                <a:cubicBezTo>
                  <a:pt x="136064" y="250993"/>
                  <a:pt x="136925" y="259920"/>
                  <a:pt x="138054" y="268902"/>
                </a:cubicBezTo>
                <a:lnTo>
                  <a:pt x="292242" y="268902"/>
                </a:lnTo>
                <a:close/>
                <a:moveTo>
                  <a:pt x="215175" y="26890"/>
                </a:moveTo>
                <a:cubicBezTo>
                  <a:pt x="208291" y="26890"/>
                  <a:pt x="201892" y="28773"/>
                  <a:pt x="195975" y="32537"/>
                </a:cubicBezTo>
                <a:cubicBezTo>
                  <a:pt x="190006" y="36302"/>
                  <a:pt x="184520" y="41303"/>
                  <a:pt x="179465" y="47434"/>
                </a:cubicBezTo>
                <a:cubicBezTo>
                  <a:pt x="174409" y="53619"/>
                  <a:pt x="169892" y="60557"/>
                  <a:pt x="165912" y="68355"/>
                </a:cubicBezTo>
                <a:cubicBezTo>
                  <a:pt x="161932" y="76153"/>
                  <a:pt x="158383" y="84005"/>
                  <a:pt x="155318" y="91964"/>
                </a:cubicBezTo>
                <a:cubicBezTo>
                  <a:pt x="152252" y="99924"/>
                  <a:pt x="149670" y="107668"/>
                  <a:pt x="147519" y="115090"/>
                </a:cubicBezTo>
                <a:cubicBezTo>
                  <a:pt x="145422" y="122512"/>
                  <a:pt x="143809" y="128965"/>
                  <a:pt x="142679" y="134397"/>
                </a:cubicBezTo>
                <a:lnTo>
                  <a:pt x="287617" y="134397"/>
                </a:lnTo>
                <a:cubicBezTo>
                  <a:pt x="286488" y="128911"/>
                  <a:pt x="284874" y="122512"/>
                  <a:pt x="282777" y="115090"/>
                </a:cubicBezTo>
                <a:cubicBezTo>
                  <a:pt x="280679" y="107668"/>
                  <a:pt x="278098" y="99978"/>
                  <a:pt x="274979" y="91964"/>
                </a:cubicBezTo>
                <a:cubicBezTo>
                  <a:pt x="271913" y="84005"/>
                  <a:pt x="268364" y="76099"/>
                  <a:pt x="264384" y="68355"/>
                </a:cubicBezTo>
                <a:cubicBezTo>
                  <a:pt x="260405" y="60610"/>
                  <a:pt x="255887" y="53619"/>
                  <a:pt x="250832" y="47434"/>
                </a:cubicBezTo>
                <a:cubicBezTo>
                  <a:pt x="245776" y="41250"/>
                  <a:pt x="240290" y="36302"/>
                  <a:pt x="234321" y="32537"/>
                </a:cubicBezTo>
                <a:cubicBezTo>
                  <a:pt x="228405" y="28773"/>
                  <a:pt x="222005" y="26890"/>
                  <a:pt x="215175" y="26890"/>
                </a:cubicBezTo>
                <a:close/>
                <a:moveTo>
                  <a:pt x="215175" y="403352"/>
                </a:moveTo>
                <a:cubicBezTo>
                  <a:pt x="222059" y="403352"/>
                  <a:pt x="228459" y="401470"/>
                  <a:pt x="234374" y="397706"/>
                </a:cubicBezTo>
                <a:cubicBezTo>
                  <a:pt x="240344" y="393941"/>
                  <a:pt x="245830" y="388939"/>
                  <a:pt x="250885" y="382808"/>
                </a:cubicBezTo>
                <a:cubicBezTo>
                  <a:pt x="255940" y="376624"/>
                  <a:pt x="260458" y="369686"/>
                  <a:pt x="264438" y="361888"/>
                </a:cubicBezTo>
                <a:cubicBezTo>
                  <a:pt x="268418" y="354090"/>
                  <a:pt x="271967" y="346238"/>
                  <a:pt x="275033" y="338278"/>
                </a:cubicBezTo>
                <a:cubicBezTo>
                  <a:pt x="278098" y="330319"/>
                  <a:pt x="280679" y="322574"/>
                  <a:pt x="282831" y="315153"/>
                </a:cubicBezTo>
                <a:cubicBezTo>
                  <a:pt x="284928" y="307731"/>
                  <a:pt x="286542" y="301277"/>
                  <a:pt x="287671" y="295846"/>
                </a:cubicBezTo>
                <a:lnTo>
                  <a:pt x="142733" y="295846"/>
                </a:lnTo>
                <a:cubicBezTo>
                  <a:pt x="143862" y="301331"/>
                  <a:pt x="145476" y="307731"/>
                  <a:pt x="147573" y="315153"/>
                </a:cubicBezTo>
                <a:cubicBezTo>
                  <a:pt x="149670" y="322574"/>
                  <a:pt x="152252" y="330265"/>
                  <a:pt x="155371" y="338278"/>
                </a:cubicBezTo>
                <a:cubicBezTo>
                  <a:pt x="158437" y="346238"/>
                  <a:pt x="161986" y="354143"/>
                  <a:pt x="165966" y="361888"/>
                </a:cubicBezTo>
                <a:cubicBezTo>
                  <a:pt x="169946" y="369632"/>
                  <a:pt x="174463" y="376624"/>
                  <a:pt x="179519" y="382808"/>
                </a:cubicBezTo>
                <a:cubicBezTo>
                  <a:pt x="184574" y="388993"/>
                  <a:pt x="190059" y="393941"/>
                  <a:pt x="196029" y="397706"/>
                </a:cubicBezTo>
                <a:cubicBezTo>
                  <a:pt x="201892" y="401470"/>
                  <a:pt x="208291" y="403352"/>
                  <a:pt x="215175" y="403352"/>
                </a:cubicBezTo>
                <a:close/>
                <a:moveTo>
                  <a:pt x="385121" y="134451"/>
                </a:moveTo>
                <a:cubicBezTo>
                  <a:pt x="379797" y="123103"/>
                  <a:pt x="373343" y="112455"/>
                  <a:pt x="365814" y="102398"/>
                </a:cubicBezTo>
                <a:cubicBezTo>
                  <a:pt x="358231" y="92395"/>
                  <a:pt x="349841" y="83252"/>
                  <a:pt x="340591" y="74970"/>
                </a:cubicBezTo>
                <a:cubicBezTo>
                  <a:pt x="331341" y="66688"/>
                  <a:pt x="321337" y="59374"/>
                  <a:pt x="310528" y="52920"/>
                </a:cubicBezTo>
                <a:cubicBezTo>
                  <a:pt x="299718" y="46466"/>
                  <a:pt x="288478" y="41250"/>
                  <a:pt x="276700" y="37162"/>
                </a:cubicBezTo>
                <a:cubicBezTo>
                  <a:pt x="281755" y="44154"/>
                  <a:pt x="286273" y="51575"/>
                  <a:pt x="290360" y="59427"/>
                </a:cubicBezTo>
                <a:cubicBezTo>
                  <a:pt x="294393" y="67279"/>
                  <a:pt x="298051" y="75346"/>
                  <a:pt x="301170" y="83682"/>
                </a:cubicBezTo>
                <a:cubicBezTo>
                  <a:pt x="304343" y="92018"/>
                  <a:pt x="307032" y="100462"/>
                  <a:pt x="309237" y="109013"/>
                </a:cubicBezTo>
                <a:cubicBezTo>
                  <a:pt x="311496" y="117564"/>
                  <a:pt x="313432" y="126007"/>
                  <a:pt x="315099" y="134451"/>
                </a:cubicBezTo>
                <a:lnTo>
                  <a:pt x="385121" y="134451"/>
                </a:lnTo>
                <a:close/>
                <a:moveTo>
                  <a:pt x="276700" y="393081"/>
                </a:moveTo>
                <a:cubicBezTo>
                  <a:pt x="288478" y="389047"/>
                  <a:pt x="299718" y="383776"/>
                  <a:pt x="310528" y="377323"/>
                </a:cubicBezTo>
                <a:cubicBezTo>
                  <a:pt x="321284" y="370869"/>
                  <a:pt x="331341" y="363555"/>
                  <a:pt x="340591" y="355273"/>
                </a:cubicBezTo>
                <a:cubicBezTo>
                  <a:pt x="349841" y="346991"/>
                  <a:pt x="358231" y="337848"/>
                  <a:pt x="365814" y="327845"/>
                </a:cubicBezTo>
                <a:cubicBezTo>
                  <a:pt x="373396" y="317842"/>
                  <a:pt x="379797" y="307139"/>
                  <a:pt x="385121" y="295792"/>
                </a:cubicBezTo>
                <a:lnTo>
                  <a:pt x="315153" y="295792"/>
                </a:lnTo>
                <a:cubicBezTo>
                  <a:pt x="313486" y="304182"/>
                  <a:pt x="311496" y="312679"/>
                  <a:pt x="309291" y="321230"/>
                </a:cubicBezTo>
                <a:cubicBezTo>
                  <a:pt x="307032" y="329781"/>
                  <a:pt x="304343" y="338225"/>
                  <a:pt x="301224" y="346560"/>
                </a:cubicBezTo>
                <a:cubicBezTo>
                  <a:pt x="298051" y="354896"/>
                  <a:pt x="294447" y="362963"/>
                  <a:pt x="290414" y="370815"/>
                </a:cubicBezTo>
                <a:cubicBezTo>
                  <a:pt x="286273" y="378614"/>
                  <a:pt x="281755" y="386035"/>
                  <a:pt x="276700" y="393081"/>
                </a:cubicBezTo>
                <a:close/>
                <a:moveTo>
                  <a:pt x="403406" y="215121"/>
                </a:moveTo>
                <a:cubicBezTo>
                  <a:pt x="403406" y="196513"/>
                  <a:pt x="400825" y="178551"/>
                  <a:pt x="395608" y="161341"/>
                </a:cubicBezTo>
                <a:lnTo>
                  <a:pt x="319348" y="161341"/>
                </a:lnTo>
                <a:cubicBezTo>
                  <a:pt x="320477" y="170322"/>
                  <a:pt x="321284" y="179250"/>
                  <a:pt x="321875" y="188123"/>
                </a:cubicBezTo>
                <a:cubicBezTo>
                  <a:pt x="322413" y="196997"/>
                  <a:pt x="322736" y="206032"/>
                  <a:pt x="322736" y="215121"/>
                </a:cubicBezTo>
                <a:cubicBezTo>
                  <a:pt x="322736" y="224210"/>
                  <a:pt x="322467" y="233245"/>
                  <a:pt x="321875" y="242119"/>
                </a:cubicBezTo>
                <a:cubicBezTo>
                  <a:pt x="321337" y="250993"/>
                  <a:pt x="320477" y="259920"/>
                  <a:pt x="319348" y="268902"/>
                </a:cubicBezTo>
                <a:lnTo>
                  <a:pt x="395608" y="268902"/>
                </a:lnTo>
                <a:cubicBezTo>
                  <a:pt x="400771" y="251692"/>
                  <a:pt x="403406" y="233729"/>
                  <a:pt x="403406" y="215121"/>
                </a:cubicBezTo>
                <a:close/>
              </a:path>
            </a:pathLst>
          </a:custGeom>
          <a:solidFill>
            <a:schemeClr val="bg1"/>
          </a:solidFill>
          <a:ln w="537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4BA0BD58-ED1C-4083-9EF0-3EB0BE002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405" y="1648484"/>
            <a:ext cx="527004" cy="733460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E0F0726-D03C-48B7-AAB4-6E7D5D4B1808}"/>
              </a:ext>
            </a:extLst>
          </p:cNvPr>
          <p:cNvSpPr/>
          <p:nvPr/>
        </p:nvSpPr>
        <p:spPr>
          <a:xfrm>
            <a:off x="8239399" y="1653992"/>
            <a:ext cx="525523" cy="740604"/>
          </a:xfrm>
          <a:custGeom>
            <a:avLst/>
            <a:gdLst>
              <a:gd name="connsiteX0" fmla="*/ 701421 w 733805"/>
              <a:gd name="connsiteY0" fmla="*/ 275749 h 1034129"/>
              <a:gd name="connsiteX1" fmla="*/ 708470 w 733805"/>
              <a:gd name="connsiteY1" fmla="*/ 315373 h 1034129"/>
              <a:gd name="connsiteX2" fmla="*/ 711041 w 733805"/>
              <a:gd name="connsiteY2" fmla="*/ 355473 h 1034129"/>
              <a:gd name="connsiteX3" fmla="*/ 683514 w 733805"/>
              <a:gd name="connsiteY3" fmla="*/ 491300 h 1034129"/>
              <a:gd name="connsiteX4" fmla="*/ 603980 w 733805"/>
              <a:gd name="connsiteY4" fmla="*/ 604933 h 1034129"/>
              <a:gd name="connsiteX5" fmla="*/ 539591 w 733805"/>
              <a:gd name="connsiteY5" fmla="*/ 697611 h 1034129"/>
              <a:gd name="connsiteX6" fmla="*/ 517112 w 733805"/>
              <a:gd name="connsiteY6" fmla="*/ 807911 h 1034129"/>
              <a:gd name="connsiteX7" fmla="*/ 517112 w 733805"/>
              <a:gd name="connsiteY7" fmla="*/ 937165 h 1034129"/>
              <a:gd name="connsiteX8" fmla="*/ 509492 w 733805"/>
              <a:gd name="connsiteY8" fmla="*/ 975074 h 1034129"/>
              <a:gd name="connsiteX9" fmla="*/ 488823 w 733805"/>
              <a:gd name="connsiteY9" fmla="*/ 1005840 h 1034129"/>
              <a:gd name="connsiteX10" fmla="*/ 458057 w 733805"/>
              <a:gd name="connsiteY10" fmla="*/ 1026509 h 1034129"/>
              <a:gd name="connsiteX11" fmla="*/ 420148 w 733805"/>
              <a:gd name="connsiteY11" fmla="*/ 1034129 h 1034129"/>
              <a:gd name="connsiteX12" fmla="*/ 290893 w 733805"/>
              <a:gd name="connsiteY12" fmla="*/ 1034129 h 1034129"/>
              <a:gd name="connsiteX13" fmla="*/ 252984 w 733805"/>
              <a:gd name="connsiteY13" fmla="*/ 1026509 h 1034129"/>
              <a:gd name="connsiteX14" fmla="*/ 222218 w 733805"/>
              <a:gd name="connsiteY14" fmla="*/ 1005840 h 1034129"/>
              <a:gd name="connsiteX15" fmla="*/ 201549 w 733805"/>
              <a:gd name="connsiteY15" fmla="*/ 975074 h 1034129"/>
              <a:gd name="connsiteX16" fmla="*/ 193929 w 733805"/>
              <a:gd name="connsiteY16" fmla="*/ 937165 h 1034129"/>
              <a:gd name="connsiteX17" fmla="*/ 193929 w 733805"/>
              <a:gd name="connsiteY17" fmla="*/ 807911 h 1034129"/>
              <a:gd name="connsiteX18" fmla="*/ 171450 w 733805"/>
              <a:gd name="connsiteY18" fmla="*/ 697611 h 1034129"/>
              <a:gd name="connsiteX19" fmla="*/ 107061 w 733805"/>
              <a:gd name="connsiteY19" fmla="*/ 604933 h 1034129"/>
              <a:gd name="connsiteX20" fmla="*/ 27527 w 733805"/>
              <a:gd name="connsiteY20" fmla="*/ 491300 h 1034129"/>
              <a:gd name="connsiteX21" fmla="*/ 0 w 733805"/>
              <a:gd name="connsiteY21" fmla="*/ 355473 h 1034129"/>
              <a:gd name="connsiteX22" fmla="*/ 12668 w 733805"/>
              <a:gd name="connsiteY22" fmla="*/ 261080 h 1034129"/>
              <a:gd name="connsiteX23" fmla="*/ 48482 w 733805"/>
              <a:gd name="connsiteY23" fmla="*/ 176213 h 1034129"/>
              <a:gd name="connsiteX24" fmla="*/ 104299 w 733805"/>
              <a:gd name="connsiteY24" fmla="*/ 104299 h 1034129"/>
              <a:gd name="connsiteX25" fmla="*/ 176213 w 733805"/>
              <a:gd name="connsiteY25" fmla="*/ 48482 h 1034129"/>
              <a:gd name="connsiteX26" fmla="*/ 261080 w 733805"/>
              <a:gd name="connsiteY26" fmla="*/ 12668 h 1034129"/>
              <a:gd name="connsiteX27" fmla="*/ 355473 w 733805"/>
              <a:gd name="connsiteY27" fmla="*/ 0 h 1034129"/>
              <a:gd name="connsiteX28" fmla="*/ 488823 w 733805"/>
              <a:gd name="connsiteY28" fmla="*/ 25718 h 1034129"/>
              <a:gd name="connsiteX29" fmla="*/ 602456 w 733805"/>
              <a:gd name="connsiteY29" fmla="*/ 100489 h 1034129"/>
              <a:gd name="connsiteX30" fmla="*/ 557022 w 733805"/>
              <a:gd name="connsiteY30" fmla="*/ 146399 h 1034129"/>
              <a:gd name="connsiteX31" fmla="*/ 464153 w 733805"/>
              <a:gd name="connsiteY31" fmla="*/ 85820 h 1034129"/>
              <a:gd name="connsiteX32" fmla="*/ 355568 w 733805"/>
              <a:gd name="connsiteY32" fmla="*/ 64580 h 1034129"/>
              <a:gd name="connsiteX33" fmla="*/ 242411 w 733805"/>
              <a:gd name="connsiteY33" fmla="*/ 87535 h 1034129"/>
              <a:gd name="connsiteX34" fmla="*/ 150019 w 733805"/>
              <a:gd name="connsiteY34" fmla="*/ 149924 h 1034129"/>
              <a:gd name="connsiteX35" fmla="*/ 87630 w 733805"/>
              <a:gd name="connsiteY35" fmla="*/ 242316 h 1034129"/>
              <a:gd name="connsiteX36" fmla="*/ 64675 w 733805"/>
              <a:gd name="connsiteY36" fmla="*/ 355473 h 1034129"/>
              <a:gd name="connsiteX37" fmla="*/ 87153 w 733805"/>
              <a:gd name="connsiteY37" fmla="*/ 465773 h 1034129"/>
              <a:gd name="connsiteX38" fmla="*/ 151543 w 733805"/>
              <a:gd name="connsiteY38" fmla="*/ 558451 h 1034129"/>
              <a:gd name="connsiteX39" fmla="*/ 222980 w 733805"/>
              <a:gd name="connsiteY39" fmla="*/ 657415 h 1034129"/>
              <a:gd name="connsiteX40" fmla="*/ 255079 w 733805"/>
              <a:gd name="connsiteY40" fmla="*/ 775621 h 1034129"/>
              <a:gd name="connsiteX41" fmla="*/ 455581 w 733805"/>
              <a:gd name="connsiteY41" fmla="*/ 775621 h 1034129"/>
              <a:gd name="connsiteX42" fmla="*/ 487870 w 733805"/>
              <a:gd name="connsiteY42" fmla="*/ 657415 h 1034129"/>
              <a:gd name="connsiteX43" fmla="*/ 559594 w 733805"/>
              <a:gd name="connsiteY43" fmla="*/ 558451 h 1034129"/>
              <a:gd name="connsiteX44" fmla="*/ 623983 w 733805"/>
              <a:gd name="connsiteY44" fmla="*/ 465773 h 1034129"/>
              <a:gd name="connsiteX45" fmla="*/ 646462 w 733805"/>
              <a:gd name="connsiteY45" fmla="*/ 355473 h 1034129"/>
              <a:gd name="connsiteX46" fmla="*/ 645700 w 733805"/>
              <a:gd name="connsiteY46" fmla="*/ 344329 h 1034129"/>
              <a:gd name="connsiteX47" fmla="*/ 643890 w 733805"/>
              <a:gd name="connsiteY47" fmla="*/ 333185 h 1034129"/>
              <a:gd name="connsiteX48" fmla="*/ 701421 w 733805"/>
              <a:gd name="connsiteY48" fmla="*/ 275749 h 1034129"/>
              <a:gd name="connsiteX49" fmla="*/ 355568 w 733805"/>
              <a:gd name="connsiteY49" fmla="*/ 439293 h 1034129"/>
              <a:gd name="connsiteX50" fmla="*/ 688372 w 733805"/>
              <a:gd name="connsiteY50" fmla="*/ 106490 h 1034129"/>
              <a:gd name="connsiteX51" fmla="*/ 733806 w 733805"/>
              <a:gd name="connsiteY51" fmla="*/ 151924 h 1034129"/>
              <a:gd name="connsiteX52" fmla="*/ 355568 w 733805"/>
              <a:gd name="connsiteY52" fmla="*/ 530162 h 1034129"/>
              <a:gd name="connsiteX53" fmla="*/ 187452 w 733805"/>
              <a:gd name="connsiteY53" fmla="*/ 362045 h 1034129"/>
              <a:gd name="connsiteX54" fmla="*/ 232886 w 733805"/>
              <a:gd name="connsiteY54" fmla="*/ 316611 h 1034129"/>
              <a:gd name="connsiteX55" fmla="*/ 355568 w 733805"/>
              <a:gd name="connsiteY55" fmla="*/ 439293 h 1034129"/>
              <a:gd name="connsiteX56" fmla="*/ 420243 w 733805"/>
              <a:gd name="connsiteY56" fmla="*/ 969550 h 1034129"/>
              <a:gd name="connsiteX57" fmla="*/ 443008 w 733805"/>
              <a:gd name="connsiteY57" fmla="*/ 959930 h 1034129"/>
              <a:gd name="connsiteX58" fmla="*/ 452628 w 733805"/>
              <a:gd name="connsiteY58" fmla="*/ 937165 h 1034129"/>
              <a:gd name="connsiteX59" fmla="*/ 452628 w 733805"/>
              <a:gd name="connsiteY59" fmla="*/ 840200 h 1034129"/>
              <a:gd name="connsiteX60" fmla="*/ 258699 w 733805"/>
              <a:gd name="connsiteY60" fmla="*/ 840200 h 1034129"/>
              <a:gd name="connsiteX61" fmla="*/ 258699 w 733805"/>
              <a:gd name="connsiteY61" fmla="*/ 937165 h 1034129"/>
              <a:gd name="connsiteX62" fmla="*/ 268319 w 733805"/>
              <a:gd name="connsiteY62" fmla="*/ 959930 h 1034129"/>
              <a:gd name="connsiteX63" fmla="*/ 291084 w 733805"/>
              <a:gd name="connsiteY63" fmla="*/ 969550 h 1034129"/>
              <a:gd name="connsiteX64" fmla="*/ 420243 w 733805"/>
              <a:gd name="connsiteY64" fmla="*/ 969550 h 103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733805" h="1034129">
                <a:moveTo>
                  <a:pt x="701421" y="275749"/>
                </a:moveTo>
                <a:cubicBezTo>
                  <a:pt x="704469" y="288893"/>
                  <a:pt x="706850" y="302133"/>
                  <a:pt x="708470" y="315373"/>
                </a:cubicBezTo>
                <a:cubicBezTo>
                  <a:pt x="710184" y="328708"/>
                  <a:pt x="711041" y="342043"/>
                  <a:pt x="711041" y="355473"/>
                </a:cubicBezTo>
                <a:cubicBezTo>
                  <a:pt x="711041" y="405289"/>
                  <a:pt x="701897" y="450533"/>
                  <a:pt x="683514" y="491300"/>
                </a:cubicBezTo>
                <a:cubicBezTo>
                  <a:pt x="665131" y="532067"/>
                  <a:pt x="638651" y="569881"/>
                  <a:pt x="603980" y="604933"/>
                </a:cubicBezTo>
                <a:cubicBezTo>
                  <a:pt x="576072" y="633222"/>
                  <a:pt x="554545" y="664083"/>
                  <a:pt x="539591" y="697611"/>
                </a:cubicBezTo>
                <a:cubicBezTo>
                  <a:pt x="524637" y="731139"/>
                  <a:pt x="517112" y="767906"/>
                  <a:pt x="517112" y="807911"/>
                </a:cubicBezTo>
                <a:lnTo>
                  <a:pt x="517112" y="937165"/>
                </a:lnTo>
                <a:cubicBezTo>
                  <a:pt x="517112" y="950595"/>
                  <a:pt x="514541" y="963263"/>
                  <a:pt x="509492" y="975074"/>
                </a:cubicBezTo>
                <a:cubicBezTo>
                  <a:pt x="504444" y="986885"/>
                  <a:pt x="497586" y="997077"/>
                  <a:pt x="488823" y="1005840"/>
                </a:cubicBezTo>
                <a:cubicBezTo>
                  <a:pt x="480060" y="1014603"/>
                  <a:pt x="469773" y="1021461"/>
                  <a:pt x="458057" y="1026509"/>
                </a:cubicBezTo>
                <a:cubicBezTo>
                  <a:pt x="446246" y="1031558"/>
                  <a:pt x="433673" y="1034129"/>
                  <a:pt x="420148" y="1034129"/>
                </a:cubicBezTo>
                <a:lnTo>
                  <a:pt x="290893" y="1034129"/>
                </a:lnTo>
                <a:cubicBezTo>
                  <a:pt x="277463" y="1034129"/>
                  <a:pt x="264795" y="1031558"/>
                  <a:pt x="252984" y="1026509"/>
                </a:cubicBezTo>
                <a:cubicBezTo>
                  <a:pt x="241173" y="1021461"/>
                  <a:pt x="230981" y="1014603"/>
                  <a:pt x="222218" y="1005840"/>
                </a:cubicBezTo>
                <a:cubicBezTo>
                  <a:pt x="213455" y="997077"/>
                  <a:pt x="206597" y="986790"/>
                  <a:pt x="201549" y="975074"/>
                </a:cubicBezTo>
                <a:cubicBezTo>
                  <a:pt x="196501" y="963263"/>
                  <a:pt x="193929" y="950690"/>
                  <a:pt x="193929" y="937165"/>
                </a:cubicBezTo>
                <a:lnTo>
                  <a:pt x="193929" y="807911"/>
                </a:lnTo>
                <a:cubicBezTo>
                  <a:pt x="193929" y="767810"/>
                  <a:pt x="186404" y="731044"/>
                  <a:pt x="171450" y="697611"/>
                </a:cubicBezTo>
                <a:cubicBezTo>
                  <a:pt x="156496" y="664083"/>
                  <a:pt x="134969" y="633222"/>
                  <a:pt x="107061" y="604933"/>
                </a:cubicBezTo>
                <a:cubicBezTo>
                  <a:pt x="72390" y="569881"/>
                  <a:pt x="45911" y="532067"/>
                  <a:pt x="27527" y="491300"/>
                </a:cubicBezTo>
                <a:cubicBezTo>
                  <a:pt x="9144" y="450533"/>
                  <a:pt x="0" y="405289"/>
                  <a:pt x="0" y="355473"/>
                </a:cubicBezTo>
                <a:cubicBezTo>
                  <a:pt x="0" y="322802"/>
                  <a:pt x="4191" y="291370"/>
                  <a:pt x="12668" y="261080"/>
                </a:cubicBezTo>
                <a:cubicBezTo>
                  <a:pt x="21050" y="230791"/>
                  <a:pt x="33051" y="202502"/>
                  <a:pt x="48482" y="176213"/>
                </a:cubicBezTo>
                <a:cubicBezTo>
                  <a:pt x="63913" y="149924"/>
                  <a:pt x="82582" y="126016"/>
                  <a:pt x="104299" y="104299"/>
                </a:cubicBezTo>
                <a:cubicBezTo>
                  <a:pt x="126016" y="82582"/>
                  <a:pt x="150019" y="64008"/>
                  <a:pt x="176213" y="48482"/>
                </a:cubicBezTo>
                <a:cubicBezTo>
                  <a:pt x="202502" y="32957"/>
                  <a:pt x="230791" y="21050"/>
                  <a:pt x="261080" y="12668"/>
                </a:cubicBezTo>
                <a:cubicBezTo>
                  <a:pt x="291369" y="4286"/>
                  <a:pt x="322897" y="0"/>
                  <a:pt x="355473" y="0"/>
                </a:cubicBezTo>
                <a:cubicBezTo>
                  <a:pt x="401955" y="0"/>
                  <a:pt x="446341" y="8573"/>
                  <a:pt x="488823" y="25718"/>
                </a:cubicBezTo>
                <a:cubicBezTo>
                  <a:pt x="531304" y="42863"/>
                  <a:pt x="569119" y="67818"/>
                  <a:pt x="602456" y="100489"/>
                </a:cubicBezTo>
                <a:lnTo>
                  <a:pt x="557022" y="146399"/>
                </a:lnTo>
                <a:cubicBezTo>
                  <a:pt x="529780" y="120110"/>
                  <a:pt x="498824" y="99917"/>
                  <a:pt x="464153" y="85820"/>
                </a:cubicBezTo>
                <a:cubicBezTo>
                  <a:pt x="429482" y="71723"/>
                  <a:pt x="393287" y="64580"/>
                  <a:pt x="355568" y="64580"/>
                </a:cubicBezTo>
                <a:cubicBezTo>
                  <a:pt x="315468" y="64580"/>
                  <a:pt x="277844" y="72200"/>
                  <a:pt x="242411" y="87535"/>
                </a:cubicBezTo>
                <a:cubicBezTo>
                  <a:pt x="206978" y="102870"/>
                  <a:pt x="176308" y="123634"/>
                  <a:pt x="150019" y="149924"/>
                </a:cubicBezTo>
                <a:cubicBezTo>
                  <a:pt x="123730" y="176213"/>
                  <a:pt x="102965" y="206978"/>
                  <a:pt x="87630" y="242316"/>
                </a:cubicBezTo>
                <a:cubicBezTo>
                  <a:pt x="72294" y="277654"/>
                  <a:pt x="64675" y="315373"/>
                  <a:pt x="64675" y="355473"/>
                </a:cubicBezTo>
                <a:cubicBezTo>
                  <a:pt x="64675" y="395573"/>
                  <a:pt x="72200" y="432340"/>
                  <a:pt x="87153" y="465773"/>
                </a:cubicBezTo>
                <a:cubicBezTo>
                  <a:pt x="102108" y="499300"/>
                  <a:pt x="123634" y="530162"/>
                  <a:pt x="151543" y="558451"/>
                </a:cubicBezTo>
                <a:cubicBezTo>
                  <a:pt x="181832" y="589121"/>
                  <a:pt x="205644" y="622078"/>
                  <a:pt x="222980" y="657415"/>
                </a:cubicBezTo>
                <a:cubicBezTo>
                  <a:pt x="240316" y="692753"/>
                  <a:pt x="250984" y="732187"/>
                  <a:pt x="255079" y="775621"/>
                </a:cubicBezTo>
                <a:lnTo>
                  <a:pt x="455581" y="775621"/>
                </a:lnTo>
                <a:cubicBezTo>
                  <a:pt x="459962" y="732187"/>
                  <a:pt x="470725" y="692849"/>
                  <a:pt x="487870" y="657415"/>
                </a:cubicBezTo>
                <a:cubicBezTo>
                  <a:pt x="505016" y="622078"/>
                  <a:pt x="528923" y="589121"/>
                  <a:pt x="559594" y="558451"/>
                </a:cubicBezTo>
                <a:cubicBezTo>
                  <a:pt x="587502" y="530162"/>
                  <a:pt x="609029" y="499300"/>
                  <a:pt x="623983" y="465773"/>
                </a:cubicBezTo>
                <a:cubicBezTo>
                  <a:pt x="638937" y="432245"/>
                  <a:pt x="646462" y="395478"/>
                  <a:pt x="646462" y="355473"/>
                </a:cubicBezTo>
                <a:cubicBezTo>
                  <a:pt x="646462" y="351758"/>
                  <a:pt x="646176" y="348044"/>
                  <a:pt x="645700" y="344329"/>
                </a:cubicBezTo>
                <a:cubicBezTo>
                  <a:pt x="645223" y="340614"/>
                  <a:pt x="644652" y="336899"/>
                  <a:pt x="643890" y="333185"/>
                </a:cubicBezTo>
                <a:lnTo>
                  <a:pt x="701421" y="275749"/>
                </a:lnTo>
                <a:close/>
                <a:moveTo>
                  <a:pt x="355568" y="439293"/>
                </a:moveTo>
                <a:lnTo>
                  <a:pt x="688372" y="106490"/>
                </a:lnTo>
                <a:lnTo>
                  <a:pt x="733806" y="151924"/>
                </a:lnTo>
                <a:lnTo>
                  <a:pt x="355568" y="530162"/>
                </a:lnTo>
                <a:lnTo>
                  <a:pt x="187452" y="362045"/>
                </a:lnTo>
                <a:lnTo>
                  <a:pt x="232886" y="316611"/>
                </a:lnTo>
                <a:lnTo>
                  <a:pt x="355568" y="439293"/>
                </a:lnTo>
                <a:close/>
                <a:moveTo>
                  <a:pt x="420243" y="969550"/>
                </a:moveTo>
                <a:cubicBezTo>
                  <a:pt x="429006" y="969550"/>
                  <a:pt x="436531" y="966311"/>
                  <a:pt x="443008" y="959930"/>
                </a:cubicBezTo>
                <a:cubicBezTo>
                  <a:pt x="449389" y="953548"/>
                  <a:pt x="452628" y="945928"/>
                  <a:pt x="452628" y="937165"/>
                </a:cubicBezTo>
                <a:lnTo>
                  <a:pt x="452628" y="840200"/>
                </a:lnTo>
                <a:lnTo>
                  <a:pt x="258699" y="840200"/>
                </a:lnTo>
                <a:lnTo>
                  <a:pt x="258699" y="937165"/>
                </a:lnTo>
                <a:cubicBezTo>
                  <a:pt x="258699" y="945928"/>
                  <a:pt x="261938" y="953453"/>
                  <a:pt x="268319" y="959930"/>
                </a:cubicBezTo>
                <a:cubicBezTo>
                  <a:pt x="274701" y="966311"/>
                  <a:pt x="282321" y="969550"/>
                  <a:pt x="291084" y="969550"/>
                </a:cubicBezTo>
                <a:lnTo>
                  <a:pt x="420243" y="96955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218779BF-BC97-4B2E-B164-614ECF345004}"/>
              </a:ext>
            </a:extLst>
          </p:cNvPr>
          <p:cNvCxnSpPr>
            <a:cxnSpLocks/>
          </p:cNvCxnSpPr>
          <p:nvPr/>
        </p:nvCxnSpPr>
        <p:spPr>
          <a:xfrm>
            <a:off x="4127769" y="2517886"/>
            <a:ext cx="0" cy="3029326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3644B8E5-C41E-44D2-B058-4AC7650D7616}"/>
              </a:ext>
            </a:extLst>
          </p:cNvPr>
          <p:cNvCxnSpPr>
            <a:cxnSpLocks/>
          </p:cNvCxnSpPr>
          <p:nvPr/>
        </p:nvCxnSpPr>
        <p:spPr>
          <a:xfrm>
            <a:off x="8062102" y="2517886"/>
            <a:ext cx="0" cy="3029326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>
            <a:extLst>
              <a:ext uri="{FF2B5EF4-FFF2-40B4-BE49-F238E27FC236}">
                <a16:creationId xmlns:a16="http://schemas.microsoft.com/office/drawing/2014/main" id="{84442785-13F5-43DC-A397-F4C5168D5720}"/>
              </a:ext>
            </a:extLst>
          </p:cNvPr>
          <p:cNvCxnSpPr>
            <a:cxnSpLocks/>
          </p:cNvCxnSpPr>
          <p:nvPr/>
        </p:nvCxnSpPr>
        <p:spPr>
          <a:xfrm>
            <a:off x="11455401" y="2517886"/>
            <a:ext cx="0" cy="3029326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>
            <a:extLst>
              <a:ext uri="{FF2B5EF4-FFF2-40B4-BE49-F238E27FC236}">
                <a16:creationId xmlns:a16="http://schemas.microsoft.com/office/drawing/2014/main" id="{85470E35-EAEE-47BF-9565-4451536E971E}"/>
              </a:ext>
            </a:extLst>
          </p:cNvPr>
          <p:cNvCxnSpPr>
            <a:cxnSpLocks/>
          </p:cNvCxnSpPr>
          <p:nvPr/>
        </p:nvCxnSpPr>
        <p:spPr>
          <a:xfrm>
            <a:off x="733955" y="2517886"/>
            <a:ext cx="10027" cy="3029326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bdélník 39">
            <a:extLst>
              <a:ext uri="{FF2B5EF4-FFF2-40B4-BE49-F238E27FC236}">
                <a16:creationId xmlns:a16="http://schemas.microsoft.com/office/drawing/2014/main" id="{2811ADF8-839E-487C-B320-597FCC5C0CB5}"/>
              </a:ext>
            </a:extLst>
          </p:cNvPr>
          <p:cNvSpPr/>
          <p:nvPr/>
        </p:nvSpPr>
        <p:spPr>
          <a:xfrm>
            <a:off x="733955" y="5551857"/>
            <a:ext cx="10726208" cy="772107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68000"/>
                </a:schemeClr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txBody>
          <a:bodyPr wrap="square" lIns="0" tIns="108000" rIns="0" bIns="108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Rozšiřování a posilování Evropského výzkumného prostoru</a:t>
            </a:r>
            <a:b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</a:b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Rozšiřování účasti a šíření excelence | Reforma a zlepšování evropského systému výzkumu a inovací</a:t>
            </a:r>
            <a:endParaRPr kumimoji="0" lang="cs-CZ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randview" panose="020B0502040204020203" pitchFamily="34" charset="0"/>
              <a:ea typeface="+mn-ea"/>
              <a:cs typeface="+mn-cs"/>
            </a:endParaRP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D6428C0D-21C3-D1FA-F247-DEAAB61512B8}"/>
              </a:ext>
            </a:extLst>
          </p:cNvPr>
          <p:cNvSpPr/>
          <p:nvPr/>
        </p:nvSpPr>
        <p:spPr>
          <a:xfrm>
            <a:off x="4056578" y="3051604"/>
            <a:ext cx="3535680" cy="75479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000" dirty="0"/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02F896CF-3C5B-3CB3-9A75-9D14ADE75CDD}"/>
              </a:ext>
            </a:extLst>
          </p:cNvPr>
          <p:cNvCxnSpPr/>
          <p:nvPr/>
        </p:nvCxnSpPr>
        <p:spPr>
          <a:xfrm flipH="1">
            <a:off x="7213600" y="778756"/>
            <a:ext cx="2997200" cy="2272848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AA7AA8B-DFCC-B282-55A3-8FC1C213E34B}"/>
              </a:ext>
            </a:extLst>
          </p:cNvPr>
          <p:cNvSpPr txBox="1"/>
          <p:nvPr/>
        </p:nvSpPr>
        <p:spPr>
          <a:xfrm>
            <a:off x="9672320" y="107349"/>
            <a:ext cx="229616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v"/>
            </a:pPr>
            <a:r>
              <a:rPr lang="cs-CZ" sz="2000" dirty="0"/>
              <a:t>NCP: Klára Černá, </a:t>
            </a:r>
            <a:r>
              <a:rPr lang="cs-CZ" sz="2000" dirty="0">
                <a:hlinkClick r:id="rId4"/>
              </a:rPr>
              <a:t>cerna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@tc.cz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70078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40081" y="1574800"/>
            <a:ext cx="6075679" cy="5086123"/>
          </a:xfrm>
        </p:spPr>
        <p:txBody>
          <a:bodyPr>
            <a:noAutofit/>
          </a:bodyPr>
          <a:lstStyle/>
          <a:p>
            <a:pPr marL="342900" lvl="2" indent="-342900"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cs-CZ" sz="800" dirty="0">
              <a:solidFill>
                <a:prstClr val="black"/>
              </a:solidFill>
              <a:latin typeface="Grandview" panose="020B0502040204020203" pitchFamily="34" charset="0"/>
            </a:endParaRPr>
          </a:p>
          <a:p>
            <a:pPr marL="285750" lvl="2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prstClr val="black"/>
                </a:solidFill>
                <a:latin typeface="Grandview" panose="020B0502040204020203" pitchFamily="34" charset="0"/>
              </a:rPr>
              <a:t>3 destinace:</a:t>
            </a:r>
          </a:p>
          <a:p>
            <a:pPr marL="800100" lvl="3" indent="-34290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1800" i="1" strike="noStrike" dirty="0">
                <a:solidFill>
                  <a:schemeClr val="accent6">
                    <a:lumMod val="60000"/>
                    <a:lumOff val="40000"/>
                  </a:schemeClr>
                </a:solidFill>
                <a:latin typeface="Grandview" panose="020B0502040204020203" pitchFamily="34" charset="0"/>
              </a:rPr>
              <a:t>Innovative Research on Democracy and Governance</a:t>
            </a:r>
            <a:endParaRPr lang="cs-CZ" sz="1800" i="1" strike="noStrike" dirty="0">
              <a:solidFill>
                <a:schemeClr val="accent6">
                  <a:lumMod val="60000"/>
                  <a:lumOff val="40000"/>
                </a:schemeClr>
              </a:solidFill>
              <a:latin typeface="Grandview" panose="020B0502040204020203" pitchFamily="34" charset="0"/>
            </a:endParaRPr>
          </a:p>
          <a:p>
            <a:pPr marL="800100" lvl="3" indent="-34290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1800" b="1" i="1" strike="noStrike" dirty="0">
                <a:solidFill>
                  <a:prstClr val="black"/>
                </a:solidFill>
                <a:latin typeface="Grandview" panose="020B0502040204020203" pitchFamily="34" charset="0"/>
              </a:rPr>
              <a:t>Innovative Research on European Cultural Heritage and Cultural and Creative Industries</a:t>
            </a:r>
            <a:endParaRPr lang="cs-CZ" sz="1800" b="1" i="1" strike="noStrike" dirty="0">
              <a:solidFill>
                <a:prstClr val="black"/>
              </a:solidFill>
              <a:latin typeface="Grandview" panose="020B0502040204020203" pitchFamily="34" charset="0"/>
            </a:endParaRPr>
          </a:p>
          <a:p>
            <a:pPr marL="800100" lvl="3" indent="-34290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1800" i="1" strike="noStrike" dirty="0">
                <a:solidFill>
                  <a:schemeClr val="accent6">
                    <a:lumMod val="60000"/>
                    <a:lumOff val="40000"/>
                  </a:schemeClr>
                </a:solidFill>
                <a:latin typeface="Grandview" panose="020B0502040204020203" pitchFamily="34" charset="0"/>
              </a:rPr>
              <a:t>Innovative Research on Social and Economic Transformations</a:t>
            </a:r>
            <a:endParaRPr lang="cs-CZ" sz="1800" i="1" strike="noStrike" dirty="0">
              <a:solidFill>
                <a:schemeClr val="accent6">
                  <a:lumMod val="60000"/>
                  <a:lumOff val="40000"/>
                </a:schemeClr>
              </a:solidFill>
              <a:latin typeface="Grandview" panose="020B0502040204020203" pitchFamily="34" charset="0"/>
            </a:endParaRPr>
          </a:p>
          <a:p>
            <a:pPr marL="457200" lvl="3" indent="0">
              <a:spcBef>
                <a:spcPts val="600"/>
              </a:spcBef>
              <a:buClr>
                <a:srgbClr val="0070C0"/>
              </a:buClr>
              <a:buNone/>
            </a:pPr>
            <a:endParaRPr lang="cs-CZ" sz="1800" i="1" strike="noStrike" dirty="0">
              <a:solidFill>
                <a:schemeClr val="accent6">
                  <a:lumMod val="60000"/>
                  <a:lumOff val="40000"/>
                </a:schemeClr>
              </a:solidFill>
              <a:latin typeface="Grandview" panose="020B0502040204020203" pitchFamily="34" charset="0"/>
            </a:endParaRPr>
          </a:p>
          <a:p>
            <a:pPr marL="285750" lvl="2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rgbClr val="002060"/>
                </a:solidFill>
                <a:latin typeface="Grandview" panose="020B0502040204020203" pitchFamily="34" charset="0"/>
              </a:rPr>
              <a:t>vyhlášení 12. května 2026</a:t>
            </a:r>
          </a:p>
          <a:p>
            <a:pPr marL="285750" lvl="2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rgbClr val="C00000"/>
                </a:solidFill>
                <a:latin typeface="Grandview" panose="020B0502040204020203" pitchFamily="34" charset="0"/>
              </a:rPr>
              <a:t>uzávěrky 23. září 2026</a:t>
            </a:r>
          </a:p>
          <a:p>
            <a:pPr marL="342900" lvl="2" indent="-34290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latin typeface="Grandview" panose="020B0502040204020203" pitchFamily="34" charset="0"/>
              </a:rPr>
              <a:t>časté </a:t>
            </a:r>
            <a:r>
              <a:rPr lang="cs-CZ" sz="2000" strike="noStrike" dirty="0">
                <a:latin typeface="Grandview" panose="020B0502040204020203" pitchFamily="34" charset="0"/>
              </a:rPr>
              <a:t>financování formou </a:t>
            </a:r>
            <a:r>
              <a:rPr lang="cs-CZ" sz="2000" b="1" dirty="0">
                <a:solidFill>
                  <a:srgbClr val="C00000"/>
                </a:solidFill>
                <a:latin typeface="Grandview" panose="020B0502040204020203" pitchFamily="34" charset="0"/>
                <a:hlinkClick r:id="rId3"/>
              </a:rPr>
              <a:t>lump </a:t>
            </a:r>
            <a:r>
              <a:rPr lang="cs-CZ" sz="2000" b="1" strike="noStrike" dirty="0">
                <a:solidFill>
                  <a:srgbClr val="C00000"/>
                </a:solidFill>
                <a:latin typeface="Grandview" panose="020B0502040204020203" pitchFamily="34" charset="0"/>
                <a:hlinkClick r:id="rId3"/>
              </a:rPr>
              <a:t>sum </a:t>
            </a:r>
            <a:endParaRPr lang="cs-CZ" sz="2000" b="1" strike="noStrike" dirty="0">
              <a:solidFill>
                <a:srgbClr val="C00000"/>
              </a:solidFill>
              <a:latin typeface="Grandview" panose="020B0502040204020203" pitchFamily="34" charset="0"/>
            </a:endParaRPr>
          </a:p>
          <a:p>
            <a:pPr marL="342900" lvl="2" indent="-34290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cs-CZ" sz="2000" b="1" dirty="0">
              <a:solidFill>
                <a:srgbClr val="C00000"/>
              </a:solidFill>
              <a:latin typeface="Grandview" panose="020B0502040204020203" pitchFamily="34" charset="0"/>
            </a:endParaRPr>
          </a:p>
          <a:p>
            <a:pPr marL="0" lvl="2" indent="0">
              <a:spcBef>
                <a:spcPts val="600"/>
              </a:spcBef>
              <a:buClr>
                <a:srgbClr val="0070C0"/>
              </a:buClr>
              <a:buNone/>
            </a:pPr>
            <a:r>
              <a:rPr lang="cs-CZ" sz="2000" b="1" dirty="0">
                <a:solidFill>
                  <a:srgbClr val="002060"/>
                </a:solidFill>
                <a:latin typeface="Grandview" panose="020B0502040204020203" pitchFamily="34" charset="0"/>
              </a:rPr>
              <a:t>- v pracovním programu i témata pro 2027</a:t>
            </a:r>
            <a:endParaRPr lang="cs-CZ" sz="2000" b="1" strike="noStrike" dirty="0">
              <a:solidFill>
                <a:srgbClr val="002060"/>
              </a:solidFill>
              <a:latin typeface="Grandview" panose="020B0502040204020203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06641" y="421196"/>
            <a:ext cx="6290399" cy="994118"/>
          </a:xfrm>
        </p:spPr>
        <p:txBody>
          <a:bodyPr/>
          <a:lstStyle/>
          <a:p>
            <a:r>
              <a:rPr lang="cs-CZ" b="1" dirty="0">
                <a:latin typeface="Grandview" panose="020B0502040204020203" pitchFamily="34" charset="0"/>
                <a:hlinkClick r:id="rId4"/>
              </a:rPr>
              <a:t>Pracovní program klastru 2 pro 2026</a:t>
            </a:r>
            <a:endParaRPr lang="cs-CZ" b="1" dirty="0">
              <a:latin typeface="Grandview" panose="020B0502040204020203" pitchFamily="34" charset="0"/>
            </a:endParaRP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CE5FC1FF-C321-5E14-17B8-E1E7123FED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1" r="20011"/>
          <a:stretch/>
        </p:blipFill>
        <p:spPr>
          <a:xfrm>
            <a:off x="6486548" y="0"/>
            <a:ext cx="5705452" cy="6345238"/>
          </a:xfrm>
        </p:spPr>
      </p:pic>
    </p:spTree>
    <p:extLst>
      <p:ext uri="{BB962C8B-B14F-4D97-AF65-F5344CB8AC3E}">
        <p14:creationId xmlns:p14="http://schemas.microsoft.com/office/powerpoint/2010/main" val="14638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3fb38da45c_2_421"/>
          <p:cNvSpPr txBox="1">
            <a:spLocks noGrp="1"/>
          </p:cNvSpPr>
          <p:nvPr>
            <p:ph type="title"/>
          </p:nvPr>
        </p:nvSpPr>
        <p:spPr>
          <a:xfrm>
            <a:off x="651082" y="215981"/>
            <a:ext cx="10597852" cy="837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Franklin Gothic"/>
              <a:buNone/>
            </a:pPr>
            <a:r>
              <a:rPr lang="en-US" sz="3200" b="1" dirty="0">
                <a:latin typeface="Grandview" panose="020B0502040204020203" pitchFamily="34" charset="0"/>
              </a:rPr>
              <a:t>Innovative Research on European Cultural Heritage and Cultural and Creative Industries</a:t>
            </a:r>
            <a:endParaRPr sz="3200" b="1" dirty="0">
              <a:solidFill>
                <a:srgbClr val="C00000"/>
              </a:solidFill>
              <a:latin typeface="Grandview" panose="020B0502040204020203" pitchFamily="34" charset="0"/>
            </a:endParaRPr>
          </a:p>
        </p:txBody>
      </p:sp>
      <p:sp>
        <p:nvSpPr>
          <p:cNvPr id="301" name="Google Shape;301;g33fb38da45c_2_421"/>
          <p:cNvSpPr txBox="1">
            <a:spLocks noGrp="1"/>
          </p:cNvSpPr>
          <p:nvPr>
            <p:ph type="body" idx="3"/>
          </p:nvPr>
        </p:nvSpPr>
        <p:spPr>
          <a:xfrm>
            <a:off x="518671" y="1427660"/>
            <a:ext cx="11154658" cy="471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108000" rIns="0" bIns="0" anchor="t" anchorCtr="0">
            <a:noAutofit/>
          </a:bodyPr>
          <a:lstStyle/>
          <a:p>
            <a:pPr marL="57150" indent="0">
              <a:spcBef>
                <a:spcPts val="300"/>
              </a:spcBef>
              <a:buSzPts val="1100"/>
              <a:buNone/>
            </a:pPr>
            <a:r>
              <a:rPr lang="en-US" sz="1800" b="1" i="1" dirty="0">
                <a:solidFill>
                  <a:srgbClr val="0070C0"/>
                </a:solidFill>
                <a:latin typeface="Grandview" panose="020B0502040204020203" pitchFamily="34" charset="0"/>
              </a:rPr>
              <a:t>“Artistic intelligence”: harnessing the power of the arts to address complex challenges, enhance soft skills and boost innovation and competitiveness </a:t>
            </a:r>
          </a:p>
          <a:p>
            <a:pPr marL="228600" lvl="0" indent="-171450" algn="l" rtl="0">
              <a:spcBef>
                <a:spcPts val="30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"/>
            </a:pPr>
            <a:r>
              <a:rPr lang="cs-CZ" sz="1800" dirty="0">
                <a:latin typeface="Grandview" panose="020B0502040204020203" pitchFamily="34" charset="0"/>
              </a:rPr>
              <a:t>výzkum možných způsobů spolupráce mezi uměním, vědou a technologiemi</a:t>
            </a:r>
          </a:p>
          <a:p>
            <a:pPr marL="228600" lvl="0" indent="-171450" algn="l" rtl="0">
              <a:spcBef>
                <a:spcPts val="30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"/>
            </a:pPr>
            <a:r>
              <a:rPr lang="cs-CZ" sz="1800" dirty="0">
                <a:latin typeface="Grandview" panose="020B0502040204020203" pitchFamily="34" charset="0"/>
              </a:rPr>
              <a:t>rozvoj „měkkých dovedností“ prostřednictvím kreativity a umění ve veřejném/soukromém prostoru</a:t>
            </a:r>
          </a:p>
          <a:p>
            <a:pPr marL="228600" lvl="0" indent="-171450" algn="l" rtl="0">
              <a:spcBef>
                <a:spcPts val="30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"/>
            </a:pPr>
            <a:r>
              <a:rPr lang="cs-CZ" sz="1800" dirty="0">
                <a:latin typeface="Grandview" panose="020B0502040204020203" pitchFamily="34" charset="0"/>
              </a:rPr>
              <a:t>pilotní projekty (min. 3) zaměřené na vznikající technologie v zapojování umělců do interdisciplinárních týmů</a:t>
            </a:r>
          </a:p>
          <a:p>
            <a:pPr marL="228600" indent="-171450">
              <a:spcBef>
                <a:spcPts val="300"/>
              </a:spcBef>
              <a:buSzPts val="1100"/>
              <a:buFont typeface="Wingdings" panose="05000000000000000000" pitchFamily="2" charset="2"/>
              <a:buChar char=""/>
            </a:pPr>
            <a:r>
              <a:rPr lang="cs-CZ" sz="1800" b="1" dirty="0">
                <a:latin typeface="Grandview" panose="020B0502040204020203" pitchFamily="34" charset="0"/>
              </a:rPr>
              <a:t>RIA</a:t>
            </a:r>
            <a:r>
              <a:rPr lang="cs-CZ" sz="1800" dirty="0">
                <a:latin typeface="Grandview" panose="020B0502040204020203" pitchFamily="34" charset="0"/>
              </a:rPr>
              <a:t>; 3 projekty; 4,5-5 mil. eur na projekt; </a:t>
            </a:r>
            <a:r>
              <a:rPr lang="cs-CZ" sz="1400" u="sng" dirty="0">
                <a:solidFill>
                  <a:schemeClr val="hlink"/>
                </a:solidFill>
                <a:latin typeface="Grandview" panose="020B0502040204020203" pitchFamily="34" charset="0"/>
                <a:ea typeface="Arial"/>
                <a:cs typeface="Arial"/>
                <a:sym typeface="Arial"/>
                <a:hlinkClick r:id="rId3"/>
              </a:rPr>
              <a:t>HORIZON-CL2-2026-01-HERITAGE-01</a:t>
            </a:r>
            <a:endParaRPr lang="cs-CZ" sz="1400" dirty="0">
              <a:latin typeface="Grandview" panose="020B0502040204020203" pitchFamily="34" charset="0"/>
              <a:ea typeface="Arial"/>
              <a:cs typeface="Arial"/>
              <a:sym typeface="Arial"/>
            </a:endParaRPr>
          </a:p>
          <a:p>
            <a:pPr marL="57150" lvl="0" indent="0" algn="l" rtl="0">
              <a:spcBef>
                <a:spcPts val="300"/>
              </a:spcBef>
              <a:spcAft>
                <a:spcPts val="0"/>
              </a:spcAft>
              <a:buSzPts val="1100"/>
              <a:buNone/>
            </a:pPr>
            <a:endParaRPr lang="cs-CZ" sz="800" dirty="0">
              <a:latin typeface="Grandview" panose="020B0502040204020203" pitchFamily="34" charset="0"/>
            </a:endParaRPr>
          </a:p>
          <a:p>
            <a:pPr marL="57150" indent="0">
              <a:spcBef>
                <a:spcPts val="300"/>
              </a:spcBef>
              <a:buClr>
                <a:srgbClr val="008CCD"/>
              </a:buClr>
              <a:buSzPts val="1100"/>
              <a:buNone/>
            </a:pPr>
            <a:r>
              <a:rPr lang="en-US" sz="1800" b="1" i="1" dirty="0">
                <a:solidFill>
                  <a:srgbClr val="0070C0"/>
                </a:solidFill>
                <a:latin typeface="Grandview" panose="020B0502040204020203" pitchFamily="34" charset="0"/>
              </a:rPr>
              <a:t>Boosting creative startups for disruptive innovation </a:t>
            </a:r>
          </a:p>
          <a:p>
            <a:pPr marL="342900" lvl="0" indent="-285750">
              <a:spcBef>
                <a:spcPts val="300"/>
              </a:spcBef>
              <a:buClr>
                <a:srgbClr val="008CCD"/>
              </a:buClr>
              <a:buSzPts val="1100"/>
              <a:buFont typeface="Wingdings" panose="05000000000000000000" pitchFamily="2" charset="2"/>
              <a:buChar char="ü"/>
            </a:pPr>
            <a:r>
              <a:rPr lang="cs-CZ" sz="1800" dirty="0">
                <a:latin typeface="Grandview" panose="020B0502040204020203" pitchFamily="34" charset="0"/>
              </a:rPr>
              <a:t>podpora růstu evropských kreativních startupů a využití jejich potenciálu pro disruptivní inovace </a:t>
            </a:r>
          </a:p>
          <a:p>
            <a:pPr marL="342900" indent="-285750">
              <a:spcBef>
                <a:spcPts val="300"/>
              </a:spcBef>
              <a:buClr>
                <a:srgbClr val="008CCD"/>
              </a:buClr>
              <a:buSzPts val="1100"/>
              <a:buFont typeface="Wingdings" panose="05000000000000000000" pitchFamily="2" charset="2"/>
              <a:buChar char="ü"/>
            </a:pPr>
            <a:r>
              <a:rPr lang="cs-CZ" sz="1800" b="1" dirty="0">
                <a:latin typeface="Grandview" panose="020B0502040204020203" pitchFamily="34" charset="0"/>
              </a:rPr>
              <a:t>IA</a:t>
            </a:r>
            <a:r>
              <a:rPr lang="cs-CZ" sz="1800" dirty="0">
                <a:latin typeface="Grandview" panose="020B0502040204020203" pitchFamily="34" charset="0"/>
              </a:rPr>
              <a:t>; 2 projekty; 5-6 mil. eur na projekt; </a:t>
            </a:r>
            <a:r>
              <a:rPr lang="cs-CZ" sz="1400" u="sng" dirty="0">
                <a:solidFill>
                  <a:schemeClr val="hlink"/>
                </a:solidFill>
                <a:latin typeface="Grandview" panose="020B0502040204020203" pitchFamily="34" charset="0"/>
                <a:ea typeface="Arial"/>
                <a:cs typeface="Arial"/>
                <a:sym typeface="Arial"/>
                <a:hlinkClick r:id="rId4"/>
              </a:rPr>
              <a:t>HORIZON-CL2-2026-01-HERITAGE-02</a:t>
            </a:r>
            <a:endParaRPr lang="cs-CZ" sz="1400" b="1" i="1" dirty="0">
              <a:solidFill>
                <a:schemeClr val="lt2"/>
              </a:solidFill>
              <a:latin typeface="Grandview" panose="020B0502040204020203" pitchFamily="34" charset="0"/>
              <a:ea typeface="Arial"/>
              <a:cs typeface="Arial"/>
              <a:sym typeface="Arial"/>
            </a:endParaRPr>
          </a:p>
          <a:p>
            <a:pPr marL="57150" indent="0">
              <a:spcBef>
                <a:spcPts val="300"/>
              </a:spcBef>
              <a:buClr>
                <a:srgbClr val="008CCD"/>
              </a:buClr>
              <a:buSzPts val="1100"/>
              <a:buNone/>
            </a:pPr>
            <a:endParaRPr lang="cs-CZ" sz="800" b="1" i="1" dirty="0">
              <a:solidFill>
                <a:srgbClr val="0070C0"/>
              </a:solidFill>
              <a:latin typeface="Grandview" panose="020B0502040204020203" pitchFamily="34" charset="0"/>
            </a:endParaRPr>
          </a:p>
          <a:p>
            <a:pPr marL="57150" indent="0">
              <a:spcBef>
                <a:spcPts val="300"/>
              </a:spcBef>
              <a:buClr>
                <a:srgbClr val="008CCD"/>
              </a:buClr>
              <a:buSzPts val="1100"/>
              <a:buNone/>
            </a:pPr>
            <a:r>
              <a:rPr lang="en-US" sz="1800" b="1" i="1" dirty="0">
                <a:solidFill>
                  <a:srgbClr val="0070C0"/>
                </a:solidFill>
                <a:latin typeface="Grandview" panose="020B0502040204020203" pitchFamily="34" charset="0"/>
              </a:rPr>
              <a:t>AI integration in CCSI work practice: </a:t>
            </a:r>
            <a:r>
              <a:rPr lang="en-US" sz="1800" b="1" i="1" dirty="0" err="1">
                <a:solidFill>
                  <a:srgbClr val="0070C0"/>
                </a:solidFill>
                <a:latin typeface="Grandview" panose="020B0502040204020203" pitchFamily="34" charset="0"/>
              </a:rPr>
              <a:t>catalysing</a:t>
            </a:r>
            <a:r>
              <a:rPr lang="en-US" sz="1800" b="1" i="1" dirty="0">
                <a:solidFill>
                  <a:srgbClr val="0070C0"/>
                </a:solidFill>
                <a:latin typeface="Grandview" panose="020B0502040204020203" pitchFamily="34" charset="0"/>
              </a:rPr>
              <a:t> innovation and competitiveness </a:t>
            </a:r>
          </a:p>
          <a:p>
            <a:pPr marL="342900" lvl="0" indent="-285750">
              <a:spcBef>
                <a:spcPts val="300"/>
              </a:spcBef>
              <a:buClr>
                <a:srgbClr val="008CCD"/>
              </a:buClr>
              <a:buSzPts val="1100"/>
              <a:buFont typeface="Wingdings" panose="05000000000000000000" pitchFamily="2" charset="2"/>
              <a:buChar char="ü"/>
            </a:pPr>
            <a:r>
              <a:rPr lang="en-US" sz="1800" dirty="0" err="1">
                <a:latin typeface="Grandview" panose="020B0502040204020203" pitchFamily="34" charset="0"/>
              </a:rPr>
              <a:t>zapoj</a:t>
            </a:r>
            <a:r>
              <a:rPr lang="cs-CZ" sz="1800" dirty="0" err="1">
                <a:latin typeface="Grandview" panose="020B0502040204020203" pitchFamily="34" charset="0"/>
              </a:rPr>
              <a:t>ení</a:t>
            </a:r>
            <a:r>
              <a:rPr lang="en-US" sz="1800" dirty="0">
                <a:latin typeface="Grandview" panose="020B0502040204020203" pitchFamily="34" charset="0"/>
              </a:rPr>
              <a:t> </a:t>
            </a:r>
            <a:r>
              <a:rPr lang="en-US" sz="1800" dirty="0" err="1">
                <a:latin typeface="Grandview" panose="020B0502040204020203" pitchFamily="34" charset="0"/>
              </a:rPr>
              <a:t>uměl</a:t>
            </a:r>
            <a:r>
              <a:rPr lang="cs-CZ" sz="1800" dirty="0">
                <a:latin typeface="Grandview" panose="020B0502040204020203" pitchFamily="34" charset="0"/>
              </a:rPr>
              <a:t>é</a:t>
            </a:r>
            <a:r>
              <a:rPr lang="en-US" sz="1800" dirty="0">
                <a:latin typeface="Grandview" panose="020B0502040204020203" pitchFamily="34" charset="0"/>
              </a:rPr>
              <a:t> </a:t>
            </a:r>
            <a:r>
              <a:rPr lang="en-US" sz="1800" dirty="0" err="1">
                <a:latin typeface="Grandview" panose="020B0502040204020203" pitchFamily="34" charset="0"/>
              </a:rPr>
              <a:t>inteligenc</a:t>
            </a:r>
            <a:r>
              <a:rPr lang="cs-CZ" sz="1800" dirty="0">
                <a:latin typeface="Grandview" panose="020B0502040204020203" pitchFamily="34" charset="0"/>
              </a:rPr>
              <a:t>e</a:t>
            </a:r>
            <a:r>
              <a:rPr lang="en-US" sz="1800" dirty="0">
                <a:latin typeface="Grandview" panose="020B0502040204020203" pitchFamily="34" charset="0"/>
              </a:rPr>
              <a:t> </a:t>
            </a:r>
            <a:r>
              <a:rPr lang="en-US" sz="1800" dirty="0" err="1">
                <a:latin typeface="Grandview" panose="020B0502040204020203" pitchFamily="34" charset="0"/>
              </a:rPr>
              <a:t>ve</a:t>
            </a:r>
            <a:r>
              <a:rPr lang="en-US" sz="1800" dirty="0">
                <a:latin typeface="Grandview" panose="020B0502040204020203" pitchFamily="34" charset="0"/>
              </a:rPr>
              <a:t> </a:t>
            </a:r>
            <a:r>
              <a:rPr lang="en-US" sz="1800" dirty="0" err="1">
                <a:latin typeface="Grandview" panose="020B0502040204020203" pitchFamily="34" charset="0"/>
              </a:rPr>
              <a:t>prospěch</a:t>
            </a:r>
            <a:r>
              <a:rPr lang="en-US" sz="1800" dirty="0">
                <a:latin typeface="Grandview" panose="020B0502040204020203" pitchFamily="34" charset="0"/>
              </a:rPr>
              <a:t> </a:t>
            </a:r>
            <a:r>
              <a:rPr lang="en-US" sz="1800" dirty="0" err="1">
                <a:latin typeface="Grandview" panose="020B0502040204020203" pitchFamily="34" charset="0"/>
              </a:rPr>
              <a:t>kulturních</a:t>
            </a:r>
            <a:r>
              <a:rPr lang="en-US" sz="1800" dirty="0">
                <a:latin typeface="Grandview" panose="020B0502040204020203" pitchFamily="34" charset="0"/>
              </a:rPr>
              <a:t> a </a:t>
            </a:r>
            <a:r>
              <a:rPr lang="en-US" sz="1800" dirty="0" err="1">
                <a:latin typeface="Grandview" panose="020B0502040204020203" pitchFamily="34" charset="0"/>
              </a:rPr>
              <a:t>kreativních</a:t>
            </a:r>
            <a:r>
              <a:rPr lang="en-US" sz="1800" dirty="0">
                <a:latin typeface="Grandview" panose="020B0502040204020203" pitchFamily="34" charset="0"/>
              </a:rPr>
              <a:t> </a:t>
            </a:r>
            <a:r>
              <a:rPr lang="en-US" sz="1800" dirty="0" err="1">
                <a:latin typeface="Grandview" panose="020B0502040204020203" pitchFamily="34" charset="0"/>
              </a:rPr>
              <a:t>odvětví</a:t>
            </a:r>
            <a:endParaRPr lang="cs-CZ" sz="1800" dirty="0">
              <a:latin typeface="Grandview" panose="020B0502040204020203" pitchFamily="34" charset="0"/>
            </a:endParaRPr>
          </a:p>
          <a:p>
            <a:pPr marL="342900" lvl="0" indent="-285750">
              <a:spcBef>
                <a:spcPts val="300"/>
              </a:spcBef>
              <a:buClr>
                <a:srgbClr val="008CCD"/>
              </a:buClr>
              <a:buSzPts val="1100"/>
              <a:buFont typeface="Wingdings" panose="05000000000000000000" pitchFamily="2" charset="2"/>
              <a:buChar char="ü"/>
            </a:pPr>
            <a:r>
              <a:rPr lang="en-US" sz="1800" b="1" dirty="0">
                <a:latin typeface="Grandview" panose="020B0502040204020203" pitchFamily="34" charset="0"/>
              </a:rPr>
              <a:t>IA</a:t>
            </a:r>
            <a:r>
              <a:rPr lang="en-US" sz="1800" dirty="0">
                <a:latin typeface="Grandview" panose="020B0502040204020203" pitchFamily="34" charset="0"/>
              </a:rPr>
              <a:t>; </a:t>
            </a:r>
            <a:r>
              <a:rPr lang="cs-CZ" sz="1800" dirty="0">
                <a:latin typeface="Grandview" panose="020B0502040204020203" pitchFamily="34" charset="0"/>
              </a:rPr>
              <a:t>3</a:t>
            </a:r>
            <a:r>
              <a:rPr lang="en-US" sz="1800" dirty="0">
                <a:latin typeface="Grandview" panose="020B0502040204020203" pitchFamily="34" charset="0"/>
              </a:rPr>
              <a:t> </a:t>
            </a:r>
            <a:r>
              <a:rPr lang="en-US" sz="1800" dirty="0" err="1">
                <a:latin typeface="Grandview" panose="020B0502040204020203" pitchFamily="34" charset="0"/>
              </a:rPr>
              <a:t>projekty</a:t>
            </a:r>
            <a:r>
              <a:rPr lang="en-US" sz="1800" dirty="0">
                <a:latin typeface="Grandview" panose="020B0502040204020203" pitchFamily="34" charset="0"/>
              </a:rPr>
              <a:t>; </a:t>
            </a:r>
            <a:r>
              <a:rPr lang="cs-CZ" sz="1800" dirty="0">
                <a:latin typeface="Grandview" panose="020B0502040204020203" pitchFamily="34" charset="0"/>
              </a:rPr>
              <a:t>4-5</a:t>
            </a:r>
            <a:r>
              <a:rPr lang="en-US" sz="1800" dirty="0">
                <a:latin typeface="Grandview" panose="020B0502040204020203" pitchFamily="34" charset="0"/>
              </a:rPr>
              <a:t> mil. </a:t>
            </a:r>
            <a:r>
              <a:rPr lang="en-US" sz="1800" dirty="0" err="1">
                <a:latin typeface="Grandview" panose="020B0502040204020203" pitchFamily="34" charset="0"/>
              </a:rPr>
              <a:t>eur</a:t>
            </a:r>
            <a:r>
              <a:rPr lang="en-US" sz="1800" dirty="0">
                <a:latin typeface="Grandview" panose="020B0502040204020203" pitchFamily="34" charset="0"/>
              </a:rPr>
              <a:t> </a:t>
            </a:r>
            <a:r>
              <a:rPr lang="en-US" sz="1800" dirty="0" err="1">
                <a:latin typeface="Grandview" panose="020B0502040204020203" pitchFamily="34" charset="0"/>
              </a:rPr>
              <a:t>na</a:t>
            </a:r>
            <a:r>
              <a:rPr lang="en-US" sz="1800" dirty="0">
                <a:latin typeface="Grandview" panose="020B0502040204020203" pitchFamily="34" charset="0"/>
              </a:rPr>
              <a:t> project</a:t>
            </a:r>
            <a:r>
              <a:rPr lang="cs-CZ" sz="1800" dirty="0">
                <a:latin typeface="Grandview" panose="020B0502040204020203" pitchFamily="34" charset="0"/>
              </a:rPr>
              <a:t>; </a:t>
            </a:r>
            <a:r>
              <a:rPr kumimoji="0" lang="cs-CZ" sz="1400" b="0" i="0" u="sng" strike="noStrike" kern="0" cap="none" spc="0" normalizeH="0" baseline="0" noProof="0" dirty="0">
                <a:ln>
                  <a:noFill/>
                </a:ln>
                <a:solidFill>
                  <a:srgbClr val="0A416E"/>
                </a:solidFill>
                <a:effectLst/>
                <a:uLnTx/>
                <a:uFillTx/>
                <a:latin typeface="Grandview" panose="020B0502040204020203" pitchFamily="34" charset="0"/>
                <a:ea typeface="Arial"/>
                <a:cs typeface="Arial"/>
                <a:sym typeface="Arial"/>
                <a:hlinkClick r:id="rId5"/>
              </a:rPr>
              <a:t>HORIZON-CL2-2026-01-HERITAGE-03</a:t>
            </a:r>
            <a:endParaRPr lang="cs-CZ" sz="1800" dirty="0">
              <a:latin typeface="Grandview" panose="020B0502040204020203" pitchFamily="34" charset="0"/>
            </a:endParaRPr>
          </a:p>
          <a:p>
            <a:pPr marL="342900" lvl="0" indent="-285750">
              <a:spcBef>
                <a:spcPts val="300"/>
              </a:spcBef>
              <a:buClr>
                <a:srgbClr val="008CCD"/>
              </a:buClr>
              <a:buSzPts val="1100"/>
              <a:buFont typeface="Wingdings" panose="05000000000000000000" pitchFamily="2" charset="2"/>
              <a:buChar char="ü"/>
            </a:pPr>
            <a:endParaRPr lang="cs-CZ" sz="1800" i="1" dirty="0">
              <a:solidFill>
                <a:srgbClr val="38761D"/>
              </a:solidFill>
              <a:latin typeface="Grandview" panose="020B0502040204020203" pitchFamily="34" charset="0"/>
            </a:endParaRPr>
          </a:p>
          <a:p>
            <a:pPr marL="57150" lvl="0" indent="0">
              <a:spcBef>
                <a:spcPts val="300"/>
              </a:spcBef>
              <a:buClr>
                <a:srgbClr val="008CCD"/>
              </a:buClr>
              <a:buSzPts val="1100"/>
              <a:buNone/>
            </a:pPr>
            <a:endParaRPr lang="en-US" sz="1800" i="1" dirty="0">
              <a:solidFill>
                <a:srgbClr val="38761D"/>
              </a:solidFill>
              <a:latin typeface="Grandview" panose="020B0502040204020203" pitchFamily="34" charset="0"/>
            </a:endParaRPr>
          </a:p>
          <a:p>
            <a:pPr marL="342900" lvl="0" indent="-285750">
              <a:spcBef>
                <a:spcPts val="300"/>
              </a:spcBef>
              <a:buClr>
                <a:srgbClr val="008CCD"/>
              </a:buClr>
              <a:buSzPts val="1100"/>
              <a:buFont typeface="Wingdings" panose="05000000000000000000" pitchFamily="2" charset="2"/>
              <a:buChar char="ü"/>
            </a:pPr>
            <a:endParaRPr sz="1800" i="1" dirty="0">
              <a:solidFill>
                <a:srgbClr val="38761D"/>
              </a:solidFill>
              <a:latin typeface="Grandview" panose="020B0502040204020203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4471EE1-B294-49FB-D040-2CE43395FEFB}"/>
              </a:ext>
            </a:extLst>
          </p:cNvPr>
          <p:cNvSpPr txBox="1"/>
          <p:nvPr/>
        </p:nvSpPr>
        <p:spPr>
          <a:xfrm>
            <a:off x="651082" y="1119883"/>
            <a:ext cx="1004431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0400" indent="-230400" algn="l"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rgbClr val="38761D"/>
                </a:solidFill>
                <a:latin typeface="Grandview" panose="020B0502040204020203" pitchFamily="34" charset="0"/>
                <a:ea typeface="Arial"/>
                <a:cs typeface="Arial"/>
                <a:sym typeface="Arial"/>
              </a:rPr>
              <a:t>podpora kulturně kreativních odvětví</a:t>
            </a:r>
            <a:endParaRPr lang="cs-CZ" sz="2000" dirty="0">
              <a:latin typeface="Grandview" panose="020B0502040204020203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BAB709C-550E-8310-6C0C-0DADC654ED08}"/>
              </a:ext>
            </a:extLst>
          </p:cNvPr>
          <p:cNvSpPr txBox="1"/>
          <p:nvPr/>
        </p:nvSpPr>
        <p:spPr>
          <a:xfrm>
            <a:off x="651082" y="6146800"/>
            <a:ext cx="11293308" cy="246221"/>
          </a:xfrm>
          <a:prstGeom prst="rect">
            <a:avLst/>
          </a:prstGeom>
          <a:noFill/>
          <a:ln w="0">
            <a:solidFill>
              <a:schemeClr val="accent1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230400" indent="-230400"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cs-CZ" sz="1600" dirty="0">
                <a:latin typeface="Grandview" panose="020B0502040204020203" pitchFamily="34" charset="0"/>
              </a:rPr>
              <a:t>ve všech 3 tématech možné kaskádové financování </a:t>
            </a:r>
            <a:r>
              <a:rPr lang="cs-CZ" sz="1600" dirty="0">
                <a:latin typeface="Grandview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cs-CZ" sz="1600" dirty="0">
                <a:latin typeface="Grandview" panose="020B0502040204020203" pitchFamily="34" charset="0"/>
              </a:rPr>
              <a:t> vhodné sledovat budoucí výzvy projektů vybraných k financování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442dd193e8_0_1"/>
          <p:cNvSpPr txBox="1">
            <a:spLocks noGrp="1"/>
          </p:cNvSpPr>
          <p:nvPr>
            <p:ph type="body" idx="3"/>
          </p:nvPr>
        </p:nvSpPr>
        <p:spPr>
          <a:xfrm>
            <a:off x="811841" y="1048691"/>
            <a:ext cx="10414960" cy="4102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108000" rIns="0" bIns="0" anchor="t" anchorCtr="0">
            <a:noAutofit/>
          </a:bodyPr>
          <a:lstStyle/>
          <a:p>
            <a:pPr marL="57150" indent="0">
              <a:spcBef>
                <a:spcPts val="0"/>
              </a:spcBef>
              <a:buSzPts val="1100"/>
              <a:buNone/>
            </a:pPr>
            <a:r>
              <a:rPr lang="en-US" sz="1800" b="1" i="1" dirty="0">
                <a:solidFill>
                  <a:srgbClr val="0070C0"/>
                </a:solidFill>
                <a:latin typeface="Grandview" panose="020B0502040204020203" pitchFamily="34" charset="0"/>
              </a:rPr>
              <a:t>Towards a fair and transparent market for cultural and creative content in the era of generative AI </a:t>
            </a:r>
          </a:p>
          <a:p>
            <a:pPr marL="342900" lvl="0" indent="-285750" algn="l" rtl="0"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ü"/>
            </a:pPr>
            <a:r>
              <a:rPr lang="cs-CZ" sz="1800" dirty="0">
                <a:latin typeface="Grandview" panose="020B0502040204020203" pitchFamily="34" charset="0"/>
              </a:rPr>
              <a:t>analýza dopadů umělé inteligence na kulturní a kreativní sektor (autorská práva, licenční poplatky, vnímání obsahu uživateli, …)</a:t>
            </a:r>
          </a:p>
          <a:p>
            <a:pPr marL="342900" lvl="0" indent="-285750" algn="l" rtl="0"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ü"/>
            </a:pPr>
            <a:r>
              <a:rPr lang="cs-CZ" sz="1800" dirty="0">
                <a:latin typeface="Grandview" panose="020B0502040204020203" pitchFamily="34" charset="0"/>
              </a:rPr>
              <a:t>jak rozpoznat AI manipulaci s tvůrčí prací</a:t>
            </a:r>
          </a:p>
          <a:p>
            <a:pPr marL="342900" lvl="0" indent="-285750" algn="l" rtl="0"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ü"/>
            </a:pPr>
            <a:r>
              <a:rPr lang="cs-CZ" sz="1800" b="1" dirty="0">
                <a:latin typeface="Grandview" panose="020B0502040204020203" pitchFamily="34" charset="0"/>
              </a:rPr>
              <a:t>RIA</a:t>
            </a:r>
            <a:r>
              <a:rPr lang="cs-CZ" sz="1800" dirty="0">
                <a:latin typeface="Grandview" panose="020B0502040204020203" pitchFamily="34" charset="0"/>
              </a:rPr>
              <a:t>, 3 projekty; 3-4 mil. eur na projekt; </a:t>
            </a:r>
            <a:r>
              <a:rPr lang="cs-CZ" sz="1400" u="sng" dirty="0">
                <a:solidFill>
                  <a:schemeClr val="hlink"/>
                </a:solidFill>
                <a:latin typeface="Grandview" panose="020B0502040204020203" pitchFamily="34" charset="0"/>
                <a:ea typeface="Arial"/>
                <a:cs typeface="Arial"/>
                <a:sym typeface="Arial"/>
                <a:hlinkClick r:id="rId3"/>
              </a:rPr>
              <a:t>HORIZON-CL2-2026-01-HERITAGE-04</a:t>
            </a:r>
            <a:endParaRPr lang="cs-CZ" sz="1400" b="1" dirty="0">
              <a:solidFill>
                <a:schemeClr val="lt2"/>
              </a:solidFill>
              <a:latin typeface="Grandview" panose="020B0502040204020203" pitchFamily="34" charset="0"/>
              <a:ea typeface="Arial"/>
              <a:cs typeface="Arial"/>
              <a:sym typeface="Arial"/>
            </a:endParaRPr>
          </a:p>
          <a:p>
            <a:pPr marL="57150" lvl="0" indent="0" algn="l" rtl="0">
              <a:spcBef>
                <a:spcPts val="300"/>
              </a:spcBef>
              <a:spcAft>
                <a:spcPts val="0"/>
              </a:spcAft>
              <a:buSzPts val="1100"/>
              <a:buNone/>
            </a:pPr>
            <a:endParaRPr lang="cs-CZ" sz="800" dirty="0">
              <a:solidFill>
                <a:srgbClr val="C00000"/>
              </a:solidFill>
              <a:latin typeface="Grandview" panose="020B0502040204020203" pitchFamily="34" charset="0"/>
            </a:endParaRPr>
          </a:p>
          <a:p>
            <a:pPr marL="57150" indent="0">
              <a:spcBef>
                <a:spcPts val="300"/>
              </a:spcBef>
              <a:buSzPts val="1100"/>
              <a:buNone/>
            </a:pPr>
            <a:r>
              <a:rPr lang="en-US" sz="1800" b="1" i="1" dirty="0">
                <a:solidFill>
                  <a:srgbClr val="0070C0"/>
                </a:solidFill>
                <a:latin typeface="Grandview" panose="020B0502040204020203" pitchFamily="34" charset="0"/>
              </a:rPr>
              <a:t>Creative alliances: Fostering global partnerships in cultural policies and CCI innovation </a:t>
            </a:r>
          </a:p>
          <a:p>
            <a:pPr marL="342875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ü"/>
            </a:pPr>
            <a:r>
              <a:rPr lang="cs-CZ" sz="1800" dirty="0">
                <a:latin typeface="Grandview" panose="020B0502040204020203" pitchFamily="34" charset="0"/>
              </a:rPr>
              <a:t>posílení kulturní politiky a inovací v mezinárodním partnerství, sdílení know-how, pilotní projekty</a:t>
            </a:r>
          </a:p>
          <a:p>
            <a:pPr marL="342875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ü"/>
            </a:pPr>
            <a:r>
              <a:rPr lang="cs-CZ" sz="1800" dirty="0">
                <a:latin typeface="Grandview" panose="020B0502040204020203" pitchFamily="34" charset="0"/>
              </a:rPr>
              <a:t>posílení kulturní diplomacie</a:t>
            </a:r>
          </a:p>
          <a:p>
            <a:pPr marL="342875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ü"/>
            </a:pPr>
            <a:r>
              <a:rPr lang="cs-CZ" sz="1800" dirty="0">
                <a:latin typeface="Grandview" panose="020B0502040204020203" pitchFamily="34" charset="0"/>
              </a:rPr>
              <a:t>v konsorciu povinně min. 3 účastníci z alespoň jednoho z regionů: Afrika, Dálný východ, jihovýchodní Asie, Latinská Amerika</a:t>
            </a:r>
          </a:p>
          <a:p>
            <a:pPr marL="342875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ü"/>
            </a:pPr>
            <a:r>
              <a:rPr lang="cs-CZ" sz="1800" b="1" dirty="0">
                <a:latin typeface="Grandview" panose="020B0502040204020203" pitchFamily="34" charset="0"/>
              </a:rPr>
              <a:t>RIA</a:t>
            </a:r>
            <a:r>
              <a:rPr lang="cs-CZ" sz="1800" dirty="0">
                <a:latin typeface="Grandview" panose="020B0502040204020203" pitchFamily="34" charset="0"/>
              </a:rPr>
              <a:t>; 4 projekty; 3-3,75 mil. eur na projekt; </a:t>
            </a:r>
            <a:r>
              <a:rPr lang="cs-CZ" sz="1400" u="sng" dirty="0">
                <a:solidFill>
                  <a:schemeClr val="hlink"/>
                </a:solidFill>
                <a:latin typeface="Grandview" panose="020B0502040204020203" pitchFamily="34" charset="0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HORIZON-CL2-2026-01-HERITAGE-05</a:t>
            </a:r>
            <a:endParaRPr lang="cs-CZ" sz="1400" u="sng" dirty="0">
              <a:solidFill>
                <a:schemeClr val="hlink"/>
              </a:solidFill>
              <a:latin typeface="Grandview" panose="020B0502040204020203" pitchFamily="34" charset="0"/>
              <a:cs typeface="Arial"/>
              <a:sym typeface="Arial"/>
            </a:endParaRPr>
          </a:p>
          <a:p>
            <a:pPr marL="342875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ü"/>
            </a:pPr>
            <a:endParaRPr lang="cs-CZ" sz="1800" dirty="0">
              <a:latin typeface="Grandview" panose="020B0502040204020203" pitchFamily="34" charset="0"/>
            </a:endParaRPr>
          </a:p>
          <a:p>
            <a:pPr marL="57125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</a:pPr>
            <a:endParaRPr lang="cs-CZ" sz="1800" b="1" i="1" dirty="0">
              <a:solidFill>
                <a:srgbClr val="0070C0"/>
              </a:solidFill>
              <a:latin typeface="Grandview" panose="020B0502040204020203" pitchFamily="34" charset="0"/>
            </a:endParaRPr>
          </a:p>
          <a:p>
            <a:pPr marL="57125" indent="0">
              <a:spcBef>
                <a:spcPts val="300"/>
              </a:spcBef>
              <a:buSzPts val="1100"/>
              <a:buNone/>
            </a:pPr>
            <a:endParaRPr lang="en-US" sz="1800" b="1" i="1" dirty="0">
              <a:solidFill>
                <a:srgbClr val="0070C0"/>
              </a:solidFill>
              <a:latin typeface="Grandview" panose="020B0502040204020203" pitchFamily="34" charset="0"/>
            </a:endParaRPr>
          </a:p>
          <a:p>
            <a:pPr marL="57125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</a:pPr>
            <a:endParaRPr lang="cs-CZ" sz="1800" dirty="0">
              <a:latin typeface="Grandview" panose="020B0502040204020203" pitchFamily="34" charset="0"/>
            </a:endParaRPr>
          </a:p>
          <a:p>
            <a:pPr marL="57150" indent="0">
              <a:spcBef>
                <a:spcPts val="300"/>
              </a:spcBef>
              <a:buSzPts val="1100"/>
              <a:buNone/>
            </a:pPr>
            <a:endParaRPr lang="en-US" sz="1800" b="1" i="1" dirty="0">
              <a:solidFill>
                <a:srgbClr val="0070C0"/>
              </a:solidFill>
              <a:latin typeface="Grandview" panose="020B0502040204020203" pitchFamily="34" charset="0"/>
            </a:endParaRPr>
          </a:p>
          <a:p>
            <a:pPr marL="57150" lvl="0" indent="0" algn="l" rtl="0">
              <a:spcBef>
                <a:spcPts val="300"/>
              </a:spcBef>
              <a:spcAft>
                <a:spcPts val="0"/>
              </a:spcAft>
              <a:buSzPts val="1100"/>
              <a:buNone/>
            </a:pPr>
            <a:endParaRPr sz="1800" dirty="0">
              <a:solidFill>
                <a:srgbClr val="C00000"/>
              </a:solidFill>
              <a:latin typeface="Grandview" panose="020B0502040204020203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3F1A1F1-72C4-B9F6-51CB-EB5BE86FAEEA}"/>
              </a:ext>
            </a:extLst>
          </p:cNvPr>
          <p:cNvSpPr txBox="1"/>
          <p:nvPr/>
        </p:nvSpPr>
        <p:spPr>
          <a:xfrm>
            <a:off x="691722" y="489963"/>
            <a:ext cx="1004431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0400" indent="-230400" algn="l"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rgbClr val="38761D"/>
                </a:solidFill>
                <a:latin typeface="Grandview" panose="020B0502040204020203" pitchFamily="34" charset="0"/>
                <a:ea typeface="Arial"/>
                <a:cs typeface="Arial"/>
                <a:sym typeface="Arial"/>
              </a:rPr>
              <a:t>podpora kulturně kreativních odvětví</a:t>
            </a:r>
            <a:endParaRPr lang="cs-CZ" sz="2000" dirty="0">
              <a:latin typeface="Grandview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3fb38da45c_2_421"/>
          <p:cNvSpPr txBox="1">
            <a:spLocks noGrp="1"/>
          </p:cNvSpPr>
          <p:nvPr>
            <p:ph type="body" idx="3"/>
          </p:nvPr>
        </p:nvSpPr>
        <p:spPr>
          <a:xfrm>
            <a:off x="468382" y="1347801"/>
            <a:ext cx="11255235" cy="5020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108000" rIns="0" bIns="0" anchor="t" anchorCtr="0">
            <a:noAutofit/>
          </a:bodyPr>
          <a:lstStyle/>
          <a:p>
            <a:pPr marL="57150" indent="0">
              <a:spcBef>
                <a:spcPts val="300"/>
              </a:spcBef>
              <a:buSzPts val="1100"/>
              <a:buNone/>
            </a:pPr>
            <a:r>
              <a:rPr lang="en-US" sz="1800" b="1" i="1" dirty="0">
                <a:solidFill>
                  <a:srgbClr val="0070C0"/>
                </a:solidFill>
                <a:latin typeface="Grandview" panose="020B0502040204020203" pitchFamily="34" charset="0"/>
              </a:rPr>
              <a:t>Safeguarding linguistic diversity in Europe </a:t>
            </a:r>
          </a:p>
          <a:p>
            <a:pPr marL="228600" lvl="0" indent="-171450" algn="l" rtl="0">
              <a:spcBef>
                <a:spcPts val="30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"/>
            </a:pPr>
            <a:r>
              <a:rPr lang="cs-CZ" sz="1800" dirty="0">
                <a:latin typeface="Grandview" panose="020B0502040204020203" pitchFamily="34" charset="0"/>
              </a:rPr>
              <a:t>výzkum jazykové rozmanitosti se zaměřením na jazyky, které dosud nejsou chráněny, popis situace v </a:t>
            </a:r>
            <a:r>
              <a:rPr lang="cs-CZ" sz="1800" dirty="0" err="1">
                <a:latin typeface="Grandview" panose="020B0502040204020203" pitchFamily="34" charset="0"/>
              </a:rPr>
              <a:t>multilingvních</a:t>
            </a:r>
            <a:r>
              <a:rPr lang="cs-CZ" sz="1800" dirty="0">
                <a:latin typeface="Grandview" panose="020B0502040204020203" pitchFamily="34" charset="0"/>
              </a:rPr>
              <a:t> oblastech a komunitách, osvědčené praxe v udržování jazyka, příprava jazykových map a vizuálů </a:t>
            </a:r>
          </a:p>
          <a:p>
            <a:pPr marL="228600" lvl="0" indent="-171450" algn="l" rtl="0">
              <a:spcBef>
                <a:spcPts val="30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"/>
            </a:pPr>
            <a:r>
              <a:rPr lang="cs-CZ" sz="1800" dirty="0">
                <a:latin typeface="Grandview" panose="020B0502040204020203" pitchFamily="34" charset="0"/>
              </a:rPr>
              <a:t>projekt má stavět na výsledcích projektů z předchozích výzev zaměřených na ohrožené jazyky v Evropě (2024-HERITAGE-01-05, RISE UP)</a:t>
            </a:r>
          </a:p>
          <a:p>
            <a:pPr marL="228600" indent="-171450">
              <a:spcBef>
                <a:spcPts val="300"/>
              </a:spcBef>
              <a:buSzPts val="1100"/>
              <a:buFont typeface="Wingdings" panose="05000000000000000000" pitchFamily="2" charset="2"/>
              <a:buChar char=""/>
            </a:pPr>
            <a:r>
              <a:rPr lang="cs-CZ" sz="1800" b="1" dirty="0">
                <a:latin typeface="Grandview" panose="020B0502040204020203" pitchFamily="34" charset="0"/>
              </a:rPr>
              <a:t>RIA</a:t>
            </a:r>
            <a:r>
              <a:rPr lang="cs-CZ" sz="1800" dirty="0">
                <a:latin typeface="Grandview" panose="020B0502040204020203" pitchFamily="34" charset="0"/>
              </a:rPr>
              <a:t>; 2 projekty; 5-5,75 mil. eur na projekt; </a:t>
            </a:r>
            <a:r>
              <a:rPr lang="cs-CZ" sz="1400" u="sng" dirty="0">
                <a:solidFill>
                  <a:schemeClr val="hlink"/>
                </a:solidFill>
                <a:latin typeface="Grandview" panose="020B0502040204020203" pitchFamily="34" charset="0"/>
                <a:ea typeface="Arial"/>
                <a:cs typeface="Arial"/>
                <a:sym typeface="Arial"/>
                <a:hlinkClick r:id="rId3"/>
              </a:rPr>
              <a:t>HORIZON-CL2-2026-01-HERITAGE-06</a:t>
            </a:r>
            <a:r>
              <a:rPr lang="cs-CZ" sz="1400" dirty="0">
                <a:latin typeface="Grandview" panose="020B0502040204020203" pitchFamily="34" charset="0"/>
                <a:ea typeface="Arial"/>
                <a:cs typeface="Arial"/>
                <a:sym typeface="Arial"/>
              </a:rPr>
              <a:t> </a:t>
            </a:r>
          </a:p>
          <a:p>
            <a:pPr marL="57150" lvl="0" indent="0" algn="l" rtl="0">
              <a:spcBef>
                <a:spcPts val="300"/>
              </a:spcBef>
              <a:spcAft>
                <a:spcPts val="0"/>
              </a:spcAft>
              <a:buSzPts val="1100"/>
              <a:buNone/>
            </a:pPr>
            <a:r>
              <a:rPr lang="cs-CZ" sz="1800" dirty="0">
                <a:latin typeface="Grandview" panose="020B0502040204020203" pitchFamily="34" charset="0"/>
              </a:rPr>
              <a:t> </a:t>
            </a:r>
            <a:endParaRPr lang="cs-CZ" sz="1400" dirty="0">
              <a:latin typeface="Grandview" panose="020B0502040204020203" pitchFamily="34" charset="0"/>
            </a:endParaRPr>
          </a:p>
          <a:p>
            <a:pPr marL="57150" indent="0">
              <a:spcBef>
                <a:spcPts val="300"/>
              </a:spcBef>
              <a:buClr>
                <a:srgbClr val="008CCD"/>
              </a:buClr>
              <a:buSzPts val="1100"/>
              <a:buNone/>
            </a:pPr>
            <a:r>
              <a:rPr lang="en-US" sz="1800" b="1" i="1" dirty="0">
                <a:solidFill>
                  <a:srgbClr val="0070C0"/>
                </a:solidFill>
                <a:latin typeface="Grandview" panose="020B0502040204020203" pitchFamily="34" charset="0"/>
              </a:rPr>
              <a:t>Preventing and fighting illicit trafficking of cultural goods </a:t>
            </a:r>
          </a:p>
          <a:p>
            <a:pPr marL="342900" lvl="0" indent="-285750">
              <a:spcBef>
                <a:spcPts val="300"/>
              </a:spcBef>
              <a:buClr>
                <a:srgbClr val="008CCD"/>
              </a:buClr>
              <a:buSzPts val="1100"/>
              <a:buFont typeface="Wingdings" panose="05000000000000000000" pitchFamily="2" charset="2"/>
              <a:buChar char="ü"/>
            </a:pPr>
            <a:r>
              <a:rPr lang="cs-CZ" sz="1800" dirty="0">
                <a:latin typeface="Grandview" panose="020B0502040204020203" pitchFamily="34" charset="0"/>
              </a:rPr>
              <a:t>síť spolupráce v oblasti prevence a boje proti nelegálnímu obchodování s kulturními statky</a:t>
            </a:r>
          </a:p>
          <a:p>
            <a:pPr marL="342900" lvl="0" indent="-285750">
              <a:spcBef>
                <a:spcPts val="300"/>
              </a:spcBef>
              <a:buClr>
                <a:srgbClr val="008CCD"/>
              </a:buClr>
              <a:buSzPts val="1100"/>
              <a:buFont typeface="Wingdings" panose="05000000000000000000" pitchFamily="2" charset="2"/>
              <a:buChar char="ü"/>
            </a:pPr>
            <a:r>
              <a:rPr lang="cs-CZ" sz="1800" dirty="0">
                <a:latin typeface="Grandview" panose="020B0502040204020203" pitchFamily="34" charset="0"/>
              </a:rPr>
              <a:t>projekt má využívat již existující nástroje a navázat na výstupy projektů financovaných např. Kreativní Evropou, spolupracovat s Evropským kulturním cloudem ECCCH, platformou vytvářející digitální infrastrukturu pro kulturní dědictví </a:t>
            </a:r>
          </a:p>
          <a:p>
            <a:pPr marL="228600" lvl="0" indent="-171450">
              <a:spcBef>
                <a:spcPts val="300"/>
              </a:spcBef>
              <a:buSzPts val="1100"/>
              <a:buFont typeface="Wingdings" panose="05000000000000000000" pitchFamily="2" charset="2"/>
              <a:buChar char=""/>
            </a:pPr>
            <a:r>
              <a:rPr lang="cs-CZ" sz="1800" b="1" dirty="0">
                <a:latin typeface="Grandview" panose="020B0502040204020203" pitchFamily="34" charset="0"/>
              </a:rPr>
              <a:t>CSA</a:t>
            </a:r>
            <a:r>
              <a:rPr lang="cs-CZ" sz="1800" dirty="0">
                <a:latin typeface="Grandview" panose="020B0502040204020203" pitchFamily="34" charset="0"/>
              </a:rPr>
              <a:t>; 1 projekt; 4,5-5 mil. eur na projekt; </a:t>
            </a:r>
            <a:r>
              <a:rPr lang="cs-CZ" sz="1400" u="sng" dirty="0">
                <a:solidFill>
                  <a:schemeClr val="hlink"/>
                </a:solidFill>
                <a:latin typeface="Grandview" panose="020B0502040204020203" pitchFamily="34" charset="0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HORIZON-CL2-2026-01-HERITAGE-07</a:t>
            </a:r>
            <a:endParaRPr lang="cs-CZ" sz="1400" u="sng" dirty="0">
              <a:solidFill>
                <a:schemeClr val="hlink"/>
              </a:solidFill>
              <a:latin typeface="Grandview" panose="020B0502040204020203" pitchFamily="34" charset="0"/>
              <a:cs typeface="Arial"/>
            </a:endParaRPr>
          </a:p>
          <a:p>
            <a:pPr marL="57150" indent="0">
              <a:spcBef>
                <a:spcPts val="300"/>
              </a:spcBef>
              <a:buClr>
                <a:srgbClr val="008CCD"/>
              </a:buClr>
              <a:buSzPts val="1100"/>
              <a:buNone/>
            </a:pPr>
            <a:endParaRPr lang="cs-CZ" sz="1800" b="1" i="1" dirty="0">
              <a:solidFill>
                <a:srgbClr val="0070C0"/>
              </a:solidFill>
              <a:latin typeface="Grandview" panose="020B0502040204020203" pitchFamily="34" charset="0"/>
            </a:endParaRPr>
          </a:p>
          <a:p>
            <a:pPr marL="342900" lvl="0" indent="-285750">
              <a:spcBef>
                <a:spcPts val="300"/>
              </a:spcBef>
              <a:buClr>
                <a:srgbClr val="008CCD"/>
              </a:buClr>
              <a:buSzPts val="1100"/>
              <a:buFont typeface="Wingdings" panose="05000000000000000000" pitchFamily="2" charset="2"/>
              <a:buChar char="ü"/>
            </a:pPr>
            <a:endParaRPr lang="cs-CZ" sz="1800" i="1" dirty="0">
              <a:solidFill>
                <a:srgbClr val="38761D"/>
              </a:solidFill>
              <a:latin typeface="Grandview" panose="020B0502040204020203" pitchFamily="34" charset="0"/>
            </a:endParaRPr>
          </a:p>
          <a:p>
            <a:pPr marL="57150" lvl="0" indent="0">
              <a:spcBef>
                <a:spcPts val="300"/>
              </a:spcBef>
              <a:buClr>
                <a:srgbClr val="008CCD"/>
              </a:buClr>
              <a:buSzPts val="1100"/>
              <a:buNone/>
            </a:pPr>
            <a:endParaRPr lang="en-US" sz="1800" i="1" dirty="0">
              <a:solidFill>
                <a:srgbClr val="38761D"/>
              </a:solidFill>
              <a:latin typeface="Grandview" panose="020B0502040204020203" pitchFamily="34" charset="0"/>
            </a:endParaRPr>
          </a:p>
          <a:p>
            <a:pPr marL="342900" lvl="0" indent="-285750">
              <a:spcBef>
                <a:spcPts val="300"/>
              </a:spcBef>
              <a:buClr>
                <a:srgbClr val="008CCD"/>
              </a:buClr>
              <a:buSzPts val="1100"/>
              <a:buFont typeface="Wingdings" panose="05000000000000000000" pitchFamily="2" charset="2"/>
              <a:buChar char="ü"/>
            </a:pPr>
            <a:endParaRPr sz="1800" i="1" dirty="0">
              <a:solidFill>
                <a:srgbClr val="38761D"/>
              </a:solidFill>
              <a:latin typeface="Grandview" panose="020B0502040204020203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4471EE1-B294-49FB-D040-2CE43395FEFB}"/>
              </a:ext>
            </a:extLst>
          </p:cNvPr>
          <p:cNvSpPr txBox="1"/>
          <p:nvPr/>
        </p:nvSpPr>
        <p:spPr>
          <a:xfrm>
            <a:off x="651082" y="774443"/>
            <a:ext cx="1004431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0400" indent="-230400" algn="l"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péče o </a:t>
            </a:r>
            <a:r>
              <a:rPr lang="cs-CZ" sz="2000" b="1" dirty="0">
                <a:solidFill>
                  <a:srgbClr val="38761D"/>
                </a:solidFill>
                <a:latin typeface="Grandview" panose="020B0502040204020203" pitchFamily="34" charset="0"/>
                <a:ea typeface="Arial"/>
                <a:cs typeface="Arial"/>
                <a:sym typeface="Arial"/>
              </a:rPr>
              <a:t>kulturní</a:t>
            </a:r>
            <a:r>
              <a:rPr lang="cs-CZ" sz="2000" b="1" dirty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 dědictví</a:t>
            </a:r>
            <a:endParaRPr lang="cs-CZ" sz="20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1D2CC50-69BD-245E-6D81-3A02AB1F680B}"/>
              </a:ext>
            </a:extLst>
          </p:cNvPr>
          <p:cNvSpPr txBox="1"/>
          <p:nvPr/>
        </p:nvSpPr>
        <p:spPr>
          <a:xfrm>
            <a:off x="651082" y="6146800"/>
            <a:ext cx="11293308" cy="246221"/>
          </a:xfrm>
          <a:prstGeom prst="rect">
            <a:avLst/>
          </a:prstGeom>
          <a:noFill/>
          <a:ln w="0">
            <a:solidFill>
              <a:schemeClr val="accent1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230400" indent="-230400"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cs-CZ" sz="1600" dirty="0">
                <a:latin typeface="Grandview" panose="020B0502040204020203" pitchFamily="34" charset="0"/>
              </a:rPr>
              <a:t>v obou tématech možné kaskádové financování </a:t>
            </a:r>
            <a:r>
              <a:rPr lang="cs-CZ" sz="1600" dirty="0">
                <a:latin typeface="Grandview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cs-CZ" sz="1600" dirty="0">
                <a:latin typeface="Grandview" panose="020B0502040204020203" pitchFamily="34" charset="0"/>
              </a:rPr>
              <a:t> vhodné sledovat budoucí výzvy projektů vybraných k financování</a:t>
            </a:r>
          </a:p>
        </p:txBody>
      </p:sp>
    </p:spTree>
    <p:extLst>
      <p:ext uri="{BB962C8B-B14F-4D97-AF65-F5344CB8AC3E}">
        <p14:creationId xmlns:p14="http://schemas.microsoft.com/office/powerpoint/2010/main" val="38082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3fb38da45c_2_421"/>
          <p:cNvSpPr txBox="1">
            <a:spLocks noGrp="1"/>
          </p:cNvSpPr>
          <p:nvPr>
            <p:ph type="title"/>
          </p:nvPr>
        </p:nvSpPr>
        <p:spPr>
          <a:xfrm>
            <a:off x="651082" y="420871"/>
            <a:ext cx="10597852" cy="418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Franklin Gothic"/>
              <a:buNone/>
            </a:pPr>
            <a:r>
              <a:rPr lang="cs-CZ" sz="3200" b="1" dirty="0">
                <a:latin typeface="Grandview" panose="020B0502040204020203" pitchFamily="34" charset="0"/>
              </a:rPr>
              <a:t>Evropská Mise: adaptace na změnu klimatu</a:t>
            </a:r>
            <a:endParaRPr sz="3200" b="1" dirty="0">
              <a:solidFill>
                <a:srgbClr val="C00000"/>
              </a:solidFill>
              <a:latin typeface="Grandview" panose="020B0502040204020203" pitchFamily="34" charset="0"/>
            </a:endParaRPr>
          </a:p>
        </p:txBody>
      </p:sp>
      <p:sp>
        <p:nvSpPr>
          <p:cNvPr id="301" name="Google Shape;301;g33fb38da45c_2_421"/>
          <p:cNvSpPr txBox="1">
            <a:spLocks noGrp="1"/>
          </p:cNvSpPr>
          <p:nvPr>
            <p:ph type="body" idx="3"/>
          </p:nvPr>
        </p:nvSpPr>
        <p:spPr>
          <a:xfrm>
            <a:off x="1087963" y="1820537"/>
            <a:ext cx="10697638" cy="2507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108000" rIns="0" bIns="0" anchor="t" anchorCtr="0">
            <a:noAutofit/>
          </a:bodyPr>
          <a:lstStyle/>
          <a:p>
            <a:pPr marL="57150" indent="0">
              <a:spcBef>
                <a:spcPts val="300"/>
              </a:spcBef>
              <a:buSzPts val="1100"/>
              <a:buNone/>
            </a:pPr>
            <a:r>
              <a:rPr lang="en-US" sz="1800" b="1" i="1" dirty="0">
                <a:solidFill>
                  <a:srgbClr val="0070C0"/>
                </a:solidFill>
                <a:latin typeface="Grandview" panose="020B0502040204020203" pitchFamily="34" charset="0"/>
              </a:rPr>
              <a:t>Demonstrating solutions to protect and</a:t>
            </a:r>
            <a:r>
              <a:rPr lang="cs-CZ" sz="1800" b="1" i="1" dirty="0">
                <a:solidFill>
                  <a:srgbClr val="0070C0"/>
                </a:solidFill>
                <a:latin typeface="Grandview" panose="020B0502040204020203" pitchFamily="34" charset="0"/>
              </a:rPr>
              <a:t> </a:t>
            </a:r>
            <a:r>
              <a:rPr lang="en-US" sz="1800" b="1" i="1" dirty="0">
                <a:solidFill>
                  <a:srgbClr val="0070C0"/>
                </a:solidFill>
                <a:latin typeface="Grandview" panose="020B0502040204020203" pitchFamily="34" charset="0"/>
              </a:rPr>
              <a:t>preserve cultural heritage from the impacts of</a:t>
            </a:r>
            <a:r>
              <a:rPr lang="cs-CZ" sz="1800" b="1" i="1" dirty="0">
                <a:solidFill>
                  <a:srgbClr val="0070C0"/>
                </a:solidFill>
                <a:latin typeface="Grandview" panose="020B0502040204020203" pitchFamily="34" charset="0"/>
              </a:rPr>
              <a:t> </a:t>
            </a:r>
            <a:r>
              <a:rPr lang="en-US" sz="1800" b="1" i="1" dirty="0">
                <a:solidFill>
                  <a:srgbClr val="0070C0"/>
                </a:solidFill>
                <a:latin typeface="Grandview" panose="020B0502040204020203" pitchFamily="34" charset="0"/>
              </a:rPr>
              <a:t>climate change</a:t>
            </a:r>
            <a:endParaRPr lang="cs-CZ" sz="1800" dirty="0">
              <a:latin typeface="Grandview" panose="020B0502040204020203" pitchFamily="34" charset="0"/>
            </a:endParaRPr>
          </a:p>
          <a:p>
            <a:pPr marL="685800" lvl="1" indent="-171450">
              <a:spcBef>
                <a:spcPts val="300"/>
              </a:spcBef>
              <a:buSzPts val="1100"/>
              <a:buFont typeface="Wingdings" panose="05000000000000000000" pitchFamily="2" charset="2"/>
              <a:buChar char=""/>
            </a:pPr>
            <a:r>
              <a:rPr lang="cs-CZ" dirty="0">
                <a:latin typeface="Grandview" panose="020B0502040204020203" pitchFamily="34" charset="0"/>
              </a:rPr>
              <a:t>navržení, testování a demonstrace inovativních řešení</a:t>
            </a:r>
          </a:p>
          <a:p>
            <a:pPr marL="685800" lvl="1" indent="-171450">
              <a:spcBef>
                <a:spcPts val="300"/>
              </a:spcBef>
              <a:buSzPts val="1100"/>
              <a:buFont typeface="Wingdings" panose="05000000000000000000" pitchFamily="2" charset="2"/>
              <a:buChar char=""/>
            </a:pPr>
            <a:r>
              <a:rPr lang="cs-CZ" dirty="0">
                <a:latin typeface="Grandview" panose="020B0502040204020203" pitchFamily="34" charset="0"/>
              </a:rPr>
              <a:t>movité, nemovité či přírodní s kulturním významem</a:t>
            </a:r>
          </a:p>
          <a:p>
            <a:pPr marL="685800" lvl="1" indent="-171450">
              <a:spcBef>
                <a:spcPts val="300"/>
              </a:spcBef>
              <a:buSzPts val="1100"/>
              <a:buFont typeface="Wingdings" panose="05000000000000000000" pitchFamily="2" charset="2"/>
              <a:buChar char=""/>
            </a:pPr>
            <a:r>
              <a:rPr lang="cs-CZ" dirty="0">
                <a:latin typeface="Grandview" panose="020B0502040204020203" pitchFamily="34" charset="0"/>
              </a:rPr>
              <a:t>demonstrace na  území min. 3 různých regionální či místních autorit, na jejichž území je kulturní dědictví z různých MS/AC + min. 3 replikační autority</a:t>
            </a:r>
          </a:p>
          <a:p>
            <a:pPr marL="685800" lvl="1" indent="-171450">
              <a:spcBef>
                <a:spcPts val="300"/>
              </a:spcBef>
              <a:buSzPts val="1100"/>
              <a:buFont typeface="Wingdings" panose="05000000000000000000" pitchFamily="2" charset="2"/>
              <a:buChar char=""/>
            </a:pPr>
            <a:r>
              <a:rPr lang="cs-CZ" b="1" dirty="0">
                <a:latin typeface="Grandview" panose="020B0502040204020203" pitchFamily="34" charset="0"/>
              </a:rPr>
              <a:t>IA</a:t>
            </a:r>
            <a:r>
              <a:rPr lang="cs-CZ" dirty="0">
                <a:latin typeface="Grandview" panose="020B0502040204020203" pitchFamily="34" charset="0"/>
              </a:rPr>
              <a:t>; 3 projekty; 7 mil. eur na projekt; </a:t>
            </a:r>
            <a:r>
              <a:rPr lang="cs-CZ" sz="1400" b="0" i="0" dirty="0">
                <a:solidFill>
                  <a:srgbClr val="454545"/>
                </a:solidFill>
                <a:effectLst/>
                <a:latin typeface="Arial" panose="020B0604020202020204" pitchFamily="34" charset="0"/>
                <a:hlinkClick r:id="rId3"/>
              </a:rPr>
              <a:t>HORIZON-MISS-2026-01-CLIMA-05</a:t>
            </a:r>
            <a:endParaRPr lang="cs-CZ" sz="1400" dirty="0">
              <a:latin typeface="Grandview" panose="020B0502040204020203" pitchFamily="34" charset="0"/>
            </a:endParaRPr>
          </a:p>
          <a:p>
            <a:pPr marL="57150" lvl="0" indent="0" algn="l" rtl="0">
              <a:spcBef>
                <a:spcPts val="300"/>
              </a:spcBef>
              <a:spcAft>
                <a:spcPts val="0"/>
              </a:spcAft>
              <a:buSzPts val="1100"/>
              <a:buNone/>
            </a:pPr>
            <a:endParaRPr lang="cs-CZ" sz="1400" dirty="0">
              <a:latin typeface="Grandview" panose="020B0502040204020203" pitchFamily="34" charset="0"/>
            </a:endParaRPr>
          </a:p>
          <a:p>
            <a:pPr marL="57150" lvl="0" indent="0">
              <a:spcBef>
                <a:spcPts val="300"/>
              </a:spcBef>
              <a:buClr>
                <a:srgbClr val="008CCD"/>
              </a:buClr>
              <a:buSzPts val="1100"/>
              <a:buNone/>
            </a:pPr>
            <a:endParaRPr lang="en-US" sz="1800" i="1" dirty="0">
              <a:solidFill>
                <a:srgbClr val="38761D"/>
              </a:solidFill>
              <a:latin typeface="Grandview" panose="020B0502040204020203" pitchFamily="34" charset="0"/>
            </a:endParaRPr>
          </a:p>
          <a:p>
            <a:pPr marL="342900" lvl="0" indent="-285750">
              <a:spcBef>
                <a:spcPts val="300"/>
              </a:spcBef>
              <a:buClr>
                <a:srgbClr val="008CCD"/>
              </a:buClr>
              <a:buSzPts val="1100"/>
              <a:buFont typeface="Wingdings" panose="05000000000000000000" pitchFamily="2" charset="2"/>
              <a:buChar char="ü"/>
            </a:pPr>
            <a:endParaRPr sz="1800" i="1" dirty="0">
              <a:solidFill>
                <a:srgbClr val="38761D"/>
              </a:solidFill>
              <a:latin typeface="Grandview" panose="020B0502040204020203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4471EE1-B294-49FB-D040-2CE43395FEFB}"/>
              </a:ext>
            </a:extLst>
          </p:cNvPr>
          <p:cNvSpPr txBox="1"/>
          <p:nvPr/>
        </p:nvSpPr>
        <p:spPr>
          <a:xfrm>
            <a:off x="651082" y="1119883"/>
            <a:ext cx="1004431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0400" indent="-230400" algn="l"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rgbClr val="C00000"/>
                </a:solidFill>
                <a:latin typeface="Grandview" panose="020B0502040204020203" pitchFamily="34" charset="0"/>
              </a:rPr>
              <a:t>uzávěrka 23.9.2026</a:t>
            </a:r>
          </a:p>
        </p:txBody>
      </p:sp>
      <p:pic>
        <p:nvPicPr>
          <p:cNvPr id="2050" name="Picture 2" descr="EU Mission on Adaptation to Climate Change Portal">
            <a:extLst>
              <a:ext uri="{FF2B5EF4-FFF2-40B4-BE49-F238E27FC236}">
                <a16:creationId xmlns:a16="http://schemas.microsoft.com/office/drawing/2014/main" id="{018AF9C8-E708-1150-1D34-4CB4F0F0F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9" y="5309250"/>
            <a:ext cx="38100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00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chnologické centrum AV ČR – šablona prezentace">
  <a:themeElements>
    <a:clrScheme name="TC AV">
      <a:dk1>
        <a:sysClr val="windowText" lastClr="000000"/>
      </a:dk1>
      <a:lt1>
        <a:sysClr val="window" lastClr="FFFFFF"/>
      </a:lt1>
      <a:dk2>
        <a:srgbClr val="0A416E"/>
      </a:dk2>
      <a:lt2>
        <a:srgbClr val="008CCD"/>
      </a:lt2>
      <a:accent1>
        <a:srgbClr val="008CCD"/>
      </a:accent1>
      <a:accent2>
        <a:srgbClr val="0A416E"/>
      </a:accent2>
      <a:accent3>
        <a:srgbClr val="55287D"/>
      </a:accent3>
      <a:accent4>
        <a:srgbClr val="A0BE32"/>
      </a:accent4>
      <a:accent5>
        <a:srgbClr val="E6AF14"/>
      </a:accent5>
      <a:accent6>
        <a:srgbClr val="9B9BA0"/>
      </a:accent6>
      <a:hlink>
        <a:srgbClr val="0A416E"/>
      </a:hlink>
      <a:folHlink>
        <a:srgbClr val="008CCD"/>
      </a:folHlink>
    </a:clrScheme>
    <a:fontScheme name="TC AV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marL="230400" indent="-230400" algn="l">
          <a:spcBef>
            <a:spcPts val="1000"/>
          </a:spcBef>
          <a:buClr>
            <a:schemeClr val="bg2"/>
          </a:buClr>
          <a:buFont typeface="Wingdings" panose="05000000000000000000" pitchFamily="2" charset="2"/>
          <a:buChar char="§"/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chnologické centrum AV ČR – šablona prezentace">
  <a:themeElements>
    <a:clrScheme name="TC AV">
      <a:dk1>
        <a:sysClr val="windowText" lastClr="000000"/>
      </a:dk1>
      <a:lt1>
        <a:sysClr val="window" lastClr="FFFFFF"/>
      </a:lt1>
      <a:dk2>
        <a:srgbClr val="0A416E"/>
      </a:dk2>
      <a:lt2>
        <a:srgbClr val="008CCD"/>
      </a:lt2>
      <a:accent1>
        <a:srgbClr val="008CCD"/>
      </a:accent1>
      <a:accent2>
        <a:srgbClr val="0A416E"/>
      </a:accent2>
      <a:accent3>
        <a:srgbClr val="55287D"/>
      </a:accent3>
      <a:accent4>
        <a:srgbClr val="A0BE32"/>
      </a:accent4>
      <a:accent5>
        <a:srgbClr val="E6AF14"/>
      </a:accent5>
      <a:accent6>
        <a:srgbClr val="9B9BA0"/>
      </a:accent6>
      <a:hlink>
        <a:srgbClr val="0A416E"/>
      </a:hlink>
      <a:folHlink>
        <a:srgbClr val="008CCD"/>
      </a:folHlink>
    </a:clrScheme>
    <a:fontScheme name="TC AV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marL="230400" indent="-230400" algn="l">
          <a:spcBef>
            <a:spcPts val="1000"/>
          </a:spcBef>
          <a:buClr>
            <a:schemeClr val="bg2"/>
          </a:buClr>
          <a:buFont typeface="Wingdings" panose="05000000000000000000" pitchFamily="2" charset="2"/>
          <a:buChar char="§"/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719F95F53B3F0469C7D7CD3016A95CB" ma:contentTypeVersion="19" ma:contentTypeDescription="Vytvoří nový dokument" ma:contentTypeScope="" ma:versionID="2d18f9735f9ad96d6055584188d3855b">
  <xsd:schema xmlns:xsd="http://www.w3.org/2001/XMLSchema" xmlns:xs="http://www.w3.org/2001/XMLSchema" xmlns:p="http://schemas.microsoft.com/office/2006/metadata/properties" xmlns:ns2="86929e96-4e0c-4b8c-b402-5747692292e1" xmlns:ns3="a1b83faa-3ce2-4c13-a4b6-d8dc90d9f3be" targetNamespace="http://schemas.microsoft.com/office/2006/metadata/properties" ma:root="true" ma:fieldsID="63810e5c55742ffa54f1c0ea93a06a39" ns2:_="" ns3:_="">
    <xsd:import namespace="86929e96-4e0c-4b8c-b402-5747692292e1"/>
    <xsd:import namespace="a1b83faa-3ce2-4c13-a4b6-d8dc90d9f3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929e96-4e0c-4b8c-b402-5747692292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b963bf98-57c4-4760-a4ee-5cd875bb70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b83faa-3ce2-4c13-a4b6-d8dc90d9f3b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4734989-f5d5-48b8-8905-bc4fd07334d2}" ma:internalName="TaxCatchAll" ma:showField="CatchAllData" ma:web="a1b83faa-3ce2-4c13-a4b6-d8dc90d9f3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b83faa-3ce2-4c13-a4b6-d8dc90d9f3be" xsi:nil="true"/>
    <lcf76f155ced4ddcb4097134ff3c332f xmlns="86929e96-4e0c-4b8c-b402-5747692292e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D5399B-A2DD-48DF-9CC5-2BB8CB6536EF}"/>
</file>

<file path=customXml/itemProps2.xml><?xml version="1.0" encoding="utf-8"?>
<ds:datastoreItem xmlns:ds="http://schemas.openxmlformats.org/officeDocument/2006/customXml" ds:itemID="{C4D34799-CAFD-49A4-A9AC-A3B6551E5C87}"/>
</file>

<file path=customXml/itemProps3.xml><?xml version="1.0" encoding="utf-8"?>
<ds:datastoreItem xmlns:ds="http://schemas.openxmlformats.org/officeDocument/2006/customXml" ds:itemID="{CCAF887A-C432-45C8-A09A-10145143548B}"/>
</file>

<file path=docProps/app.xml><?xml version="1.0" encoding="utf-8"?>
<Properties xmlns="http://schemas.openxmlformats.org/officeDocument/2006/extended-properties" xmlns:vt="http://schemas.openxmlformats.org/officeDocument/2006/docPropsVTypes">
  <TotalTime>31875</TotalTime>
  <Words>1473</Words>
  <Application>Microsoft Office PowerPoint</Application>
  <PresentationFormat>Širokoúhlá obrazovka</PresentationFormat>
  <Paragraphs>174</Paragraphs>
  <Slides>18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18</vt:i4>
      </vt:variant>
    </vt:vector>
  </HeadingPairs>
  <TitlesOfParts>
    <vt:vector size="29" baseType="lpstr">
      <vt:lpstr>Aptos</vt:lpstr>
      <vt:lpstr>Arial</vt:lpstr>
      <vt:lpstr>Calibri</vt:lpstr>
      <vt:lpstr>Franklin Gothic</vt:lpstr>
      <vt:lpstr>Franklin Gothic Book</vt:lpstr>
      <vt:lpstr>Franklin Gothic Demi</vt:lpstr>
      <vt:lpstr>Grandview</vt:lpstr>
      <vt:lpstr>Libre Franklin</vt:lpstr>
      <vt:lpstr>Wingdings</vt:lpstr>
      <vt:lpstr>Technologické centrum AV ČR – šablona prezentace</vt:lpstr>
      <vt:lpstr>1_Technologické centrum AV ČR – šablona prezentace</vt:lpstr>
      <vt:lpstr>PROGRAM  HORIZONT EVROPA </vt:lpstr>
      <vt:lpstr>V čem je program unikátní?</vt:lpstr>
      <vt:lpstr>Nástroje a konsorcium</vt:lpstr>
      <vt:lpstr>   Pilíře programu horizont Evropa</vt:lpstr>
      <vt:lpstr>Pracovní program klastru 2 pro 2026</vt:lpstr>
      <vt:lpstr>Innovative Research on European Cultural Heritage and Cultural and Creative Industries</vt:lpstr>
      <vt:lpstr>Prezentace aplikace PowerPoint</vt:lpstr>
      <vt:lpstr>Prezentace aplikace PowerPoint</vt:lpstr>
      <vt:lpstr>Evropská Mise: adaptace na změnu klimatu</vt:lpstr>
      <vt:lpstr>Projekt CRAFTOUR Renesance evropských řemesel</vt:lpstr>
      <vt:lpstr>The Green Cluster Spolupráce v oblasti udržitelné konzervace uměleckých děl</vt:lpstr>
      <vt:lpstr>EIT: European Institute of Innovation and Technology </vt:lpstr>
      <vt:lpstr>Zdroje informací</vt:lpstr>
      <vt:lpstr>Národní informační centrum pro evropský výzkum</vt:lpstr>
      <vt:lpstr>Prezentace aplikace PowerPoint</vt:lpstr>
      <vt:lpstr>Portál  horizont evropa</vt:lpstr>
      <vt:lpstr>Odběr novinek a zpravodaje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  horizont evropa</dc:title>
  <dc:creator>Jana Cejkova</dc:creator>
  <cp:lastModifiedBy>Jana Cejkova</cp:lastModifiedBy>
  <cp:revision>71</cp:revision>
  <dcterms:created xsi:type="dcterms:W3CDTF">2025-03-14T10:54:02Z</dcterms:created>
  <dcterms:modified xsi:type="dcterms:W3CDTF">2026-03-22T19:08:07Z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0x0101002719F95F53B3F0469C7D7CD3016A95CB</vt:lpwstr>
  </property>
  <property fmtid="{D5CDD505-2E9C-101B-9397-08002B2CF9AE}" pid="3" name="MediaServiceImageTags">
    <vt:lpwstr/>
  </property>
</Properties>
</file>